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62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29E4F2-C059-4875-B286-635EB18FAD4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E5BFF2-71E8-4668-AF6D-CE90686715E1}">
      <dgm:prSet phldrT="[Text]"/>
      <dgm:spPr>
        <a:solidFill>
          <a:schemeClr val="accent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i="1" dirty="0" smtClean="0"/>
            <a:t>County Judge</a:t>
          </a:r>
          <a:endParaRPr lang="en-US" b="1" i="1" dirty="0"/>
        </a:p>
      </dgm:t>
    </dgm:pt>
    <dgm:pt modelId="{23606620-BAC8-4050-8E0B-32F29B29189D}" type="parTrans" cxnId="{848EF94F-12A4-4181-B98D-9F5F78A37CD2}">
      <dgm:prSet/>
      <dgm:spPr/>
      <dgm:t>
        <a:bodyPr/>
        <a:lstStyle/>
        <a:p>
          <a:endParaRPr lang="en-US"/>
        </a:p>
      </dgm:t>
    </dgm:pt>
    <dgm:pt modelId="{3E3E1CC4-E880-4833-AFD8-C3E19B177AB1}" type="sibTrans" cxnId="{848EF94F-12A4-4181-B98D-9F5F78A37CD2}">
      <dgm:prSet/>
      <dgm:spPr/>
      <dgm:t>
        <a:bodyPr/>
        <a:lstStyle/>
        <a:p>
          <a:endParaRPr lang="en-US"/>
        </a:p>
      </dgm:t>
    </dgm:pt>
    <dgm:pt modelId="{71CFAA7C-F804-467D-8E7F-0CAAAC8A2CE0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200" dirty="0" smtClean="0"/>
            <a:t>Emergency Management</a:t>
          </a:r>
          <a:endParaRPr lang="en-US" sz="1200" dirty="0"/>
        </a:p>
      </dgm:t>
    </dgm:pt>
    <dgm:pt modelId="{498FEC6C-77F5-447A-B0EA-1E6C2DFA7B7C}" type="parTrans" cxnId="{073D88A8-1A5C-4C2D-8858-7945AE0981BE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B598E9E-18D9-40D8-B102-B4311E51A9FA}" type="sibTrans" cxnId="{073D88A8-1A5C-4C2D-8858-7945AE0981BE}">
      <dgm:prSet/>
      <dgm:spPr/>
      <dgm:t>
        <a:bodyPr/>
        <a:lstStyle/>
        <a:p>
          <a:endParaRPr lang="en-US"/>
        </a:p>
      </dgm:t>
    </dgm:pt>
    <dgm:pt modelId="{8A187C6B-ABD4-468A-A23F-2A88146EB59B}">
      <dgm:prSet phldrT="[Text]" custT="1"/>
      <dgm:spPr>
        <a:solidFill>
          <a:schemeClr val="bg1"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200" dirty="0" smtClean="0"/>
            <a:t>Fire Marshal</a:t>
          </a:r>
          <a:endParaRPr lang="en-US" sz="1200" dirty="0"/>
        </a:p>
      </dgm:t>
    </dgm:pt>
    <dgm:pt modelId="{8F0ACC07-4FEF-4514-86FD-CE2285FB7048}" type="parTrans" cxnId="{52E56C87-55C9-4238-A088-723E7A9FC4AE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F50E237-202B-4F7A-A8A5-C278451A22D9}" type="sibTrans" cxnId="{52E56C87-55C9-4238-A088-723E7A9FC4AE}">
      <dgm:prSet/>
      <dgm:spPr/>
      <dgm:t>
        <a:bodyPr/>
        <a:lstStyle/>
        <a:p>
          <a:endParaRPr lang="en-US"/>
        </a:p>
      </dgm:t>
    </dgm:pt>
    <dgm:pt modelId="{30A32BD8-8DCF-4A68-A33B-B73377938FD9}">
      <dgm:prSet phldrT="[Text]"/>
      <dgm:spPr>
        <a:solidFill>
          <a:schemeClr val="accent3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i="1" dirty="0" smtClean="0"/>
            <a:t>Commissioners’ Court</a:t>
          </a:r>
          <a:endParaRPr lang="en-US" b="1" i="1" dirty="0"/>
        </a:p>
      </dgm:t>
    </dgm:pt>
    <dgm:pt modelId="{DC01347A-21BF-4024-BF4A-B438140012EF}" type="parTrans" cxnId="{65E8EA20-28EC-42B6-8C44-19C00FC30C5E}">
      <dgm:prSet/>
      <dgm:spPr/>
      <dgm:t>
        <a:bodyPr/>
        <a:lstStyle/>
        <a:p>
          <a:endParaRPr lang="en-US"/>
        </a:p>
      </dgm:t>
    </dgm:pt>
    <dgm:pt modelId="{E8F0BA86-874D-490A-928A-7178DBB57DCA}" type="sibTrans" cxnId="{65E8EA20-28EC-42B6-8C44-19C00FC30C5E}">
      <dgm:prSet/>
      <dgm:spPr/>
      <dgm:t>
        <a:bodyPr/>
        <a:lstStyle/>
        <a:p>
          <a:endParaRPr lang="en-US"/>
        </a:p>
      </dgm:t>
    </dgm:pt>
    <dgm:pt modelId="{5DADD71A-B3E1-421B-BC1A-D8860821CF08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Airport</a:t>
          </a:r>
          <a:endParaRPr lang="en-US" dirty="0"/>
        </a:p>
      </dgm:t>
    </dgm:pt>
    <dgm:pt modelId="{70F87A58-86AF-40B0-A043-92D99A188B22}" type="parTrans" cxnId="{85797EC3-6E39-418E-99C8-2BC57FAA719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53CD9B4-0DEF-4709-94CB-DA061246788A}" type="sibTrans" cxnId="{85797EC3-6E39-418E-99C8-2BC57FAA719D}">
      <dgm:prSet/>
      <dgm:spPr/>
      <dgm:t>
        <a:bodyPr/>
        <a:lstStyle/>
        <a:p>
          <a:endParaRPr lang="en-US"/>
        </a:p>
      </dgm:t>
    </dgm:pt>
    <dgm:pt modelId="{ACFA014E-4AA6-43D2-9025-7526857DA70C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Ag Extension</a:t>
          </a:r>
          <a:endParaRPr lang="en-US" dirty="0"/>
        </a:p>
      </dgm:t>
    </dgm:pt>
    <dgm:pt modelId="{256FFFAA-B6C5-486F-93FB-C680C92603F2}" type="parTrans" cxnId="{71B42EFE-7DCC-438E-BCE5-3951DD359AB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2456FF8-4ED2-455E-83F8-8F601EC93EA6}" type="sibTrans" cxnId="{71B42EFE-7DCC-438E-BCE5-3951DD359ABD}">
      <dgm:prSet/>
      <dgm:spPr/>
      <dgm:t>
        <a:bodyPr/>
        <a:lstStyle/>
        <a:p>
          <a:endParaRPr lang="en-US"/>
        </a:p>
      </dgm:t>
    </dgm:pt>
    <dgm:pt modelId="{AEFD7C22-BD50-4D94-973C-D756A1D06C9D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200" dirty="0" smtClean="0"/>
            <a:t>Public Information</a:t>
          </a:r>
          <a:endParaRPr lang="en-US" sz="1200" dirty="0"/>
        </a:p>
      </dgm:t>
    </dgm:pt>
    <dgm:pt modelId="{5AD4B9B8-B510-4A8C-B6A0-7311BD443E81}" type="parTrans" cxnId="{C328349B-478F-4D97-8768-4400E35D4819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6BE6261-D1D9-4E54-9862-F4B365E914C1}" type="sibTrans" cxnId="{C328349B-478F-4D97-8768-4400E35D4819}">
      <dgm:prSet/>
      <dgm:spPr/>
      <dgm:t>
        <a:bodyPr/>
        <a:lstStyle/>
        <a:p>
          <a:endParaRPr lang="en-US"/>
        </a:p>
      </dgm:t>
    </dgm:pt>
    <dgm:pt modelId="{1E2F93B1-996A-4FF7-8F69-A8328C080FB6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200" dirty="0" smtClean="0"/>
            <a:t>Safety </a:t>
          </a:r>
          <a:endParaRPr lang="en-US" sz="1200" dirty="0"/>
        </a:p>
      </dgm:t>
    </dgm:pt>
    <dgm:pt modelId="{18C328B9-444A-45F0-9E1F-F4F3E547A795}" type="parTrans" cxnId="{C4F5CF6E-090E-4121-BE1B-C61A85534BB7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85725C9-1826-4C66-9407-98E4FE7BEB86}" type="sibTrans" cxnId="{C4F5CF6E-090E-4121-BE1B-C61A85534BB7}">
      <dgm:prSet/>
      <dgm:spPr/>
      <dgm:t>
        <a:bodyPr/>
        <a:lstStyle/>
        <a:p>
          <a:endParaRPr lang="en-US"/>
        </a:p>
      </dgm:t>
    </dgm:pt>
    <dgm:pt modelId="{09E9CD45-009A-480D-B91B-51D2123436BA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Community Development &amp; Welfare</a:t>
          </a:r>
          <a:endParaRPr lang="en-US" dirty="0"/>
        </a:p>
      </dgm:t>
    </dgm:pt>
    <dgm:pt modelId="{3E480C25-F7EF-4D40-A85A-D6884B632AE8}" type="parTrans" cxnId="{D76C8FFB-09B8-4AC5-9976-A5D97C628FD6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66649DA-8990-401A-9EEA-89FD3A93C132}" type="sibTrans" cxnId="{D76C8FFB-09B8-4AC5-9976-A5D97C628FD6}">
      <dgm:prSet/>
      <dgm:spPr/>
      <dgm:t>
        <a:bodyPr/>
        <a:lstStyle/>
        <a:p>
          <a:endParaRPr lang="en-US"/>
        </a:p>
      </dgm:t>
    </dgm:pt>
    <dgm:pt modelId="{536805A1-60F3-4D49-B0E5-49005370E247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Engineering</a:t>
          </a:r>
          <a:endParaRPr lang="en-US" dirty="0"/>
        </a:p>
      </dgm:t>
    </dgm:pt>
    <dgm:pt modelId="{930B470F-1B3F-4693-8638-7578477C5CF0}" type="parTrans" cxnId="{C36FD665-988E-439D-95EF-F00296BC685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CF1BFE8-7193-4E39-9564-7834DC838D94}" type="sibTrans" cxnId="{C36FD665-988E-439D-95EF-F00296BC685D}">
      <dgm:prSet/>
      <dgm:spPr/>
      <dgm:t>
        <a:bodyPr/>
        <a:lstStyle/>
        <a:p>
          <a:endParaRPr lang="en-US"/>
        </a:p>
      </dgm:t>
    </dgm:pt>
    <dgm:pt modelId="{6A780483-0259-49FA-B91B-7D6B43D552B9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Facilities Management &amp; Planning</a:t>
          </a:r>
          <a:endParaRPr lang="en-US" dirty="0"/>
        </a:p>
      </dgm:t>
    </dgm:pt>
    <dgm:pt modelId="{97C44712-6CB3-4B1B-AC48-E855972129AD}" type="parTrans" cxnId="{DB18C081-4BAD-4F81-AA9B-F31722D393B7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879BCA9-437C-4078-AAAD-CAD53DF12F65}" type="sibTrans" cxnId="{DB18C081-4BAD-4F81-AA9B-F31722D393B7}">
      <dgm:prSet/>
      <dgm:spPr/>
      <dgm:t>
        <a:bodyPr/>
        <a:lstStyle/>
        <a:p>
          <a:endParaRPr lang="en-US"/>
        </a:p>
      </dgm:t>
    </dgm:pt>
    <dgm:pt modelId="{D91045D7-A8E8-456F-871A-67A90706A74D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Guardianship</a:t>
          </a:r>
          <a:endParaRPr lang="en-US" dirty="0"/>
        </a:p>
      </dgm:t>
    </dgm:pt>
    <dgm:pt modelId="{CBAF9C60-16BA-4A2B-8F31-286B61B33EEB}" type="parTrans" cxnId="{04D3E9ED-E159-4A6F-AF9C-DFBFF25E8198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1ACDC41-6E6F-4040-B54D-F41B943FDF5B}" type="sibTrans" cxnId="{04D3E9ED-E159-4A6F-AF9C-DFBFF25E8198}">
      <dgm:prSet/>
      <dgm:spPr/>
      <dgm:t>
        <a:bodyPr/>
        <a:lstStyle/>
        <a:p>
          <a:endParaRPr lang="en-US"/>
        </a:p>
      </dgm:t>
    </dgm:pt>
    <dgm:pt modelId="{6AB1B7B3-82BB-4BA4-BB28-6BA58770F829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Health Department</a:t>
          </a:r>
          <a:endParaRPr lang="en-US" dirty="0"/>
        </a:p>
      </dgm:t>
    </dgm:pt>
    <dgm:pt modelId="{3ADED7FA-ADDB-4730-92C5-36B525E51DAC}" type="parTrans" cxnId="{8C2E70E9-BE62-43CF-A050-F099F2C6032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9FDCBB0-BE3E-48DC-B468-F4773B43F2AE}" type="sibTrans" cxnId="{8C2E70E9-BE62-43CF-A050-F099F2C6032B}">
      <dgm:prSet/>
      <dgm:spPr/>
      <dgm:t>
        <a:bodyPr/>
        <a:lstStyle/>
        <a:p>
          <a:endParaRPr lang="en-US"/>
        </a:p>
      </dgm:t>
    </dgm:pt>
    <dgm:pt modelId="{A58F5DD6-31F0-4CBC-A6A2-DD4EFC0D8FE6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Human Resources</a:t>
          </a:r>
          <a:endParaRPr lang="en-US" dirty="0"/>
        </a:p>
      </dgm:t>
    </dgm:pt>
    <dgm:pt modelId="{98D20D27-421E-4923-8261-70DBAF5EAEAD}" type="parTrans" cxnId="{91B2DBAE-71BE-4382-9965-6AFBF914EE7E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3792C58-3DC6-4FE7-86B0-2B8C7557F64D}" type="sibTrans" cxnId="{91B2DBAE-71BE-4382-9965-6AFBF914EE7E}">
      <dgm:prSet/>
      <dgm:spPr/>
      <dgm:t>
        <a:bodyPr/>
        <a:lstStyle/>
        <a:p>
          <a:endParaRPr lang="en-US"/>
        </a:p>
      </dgm:t>
    </dgm:pt>
    <dgm:pt modelId="{F13443BC-2B33-4844-B8A7-69AA4124C847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Juvenile Detention</a:t>
          </a:r>
          <a:endParaRPr lang="en-US" dirty="0"/>
        </a:p>
      </dgm:t>
    </dgm:pt>
    <dgm:pt modelId="{7E7F6C72-DE78-4E22-B224-F9D2EF119EE4}" type="parTrans" cxnId="{E3036779-C0C0-4450-A3BA-03C6635393B3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D9D2FD8-B67B-4167-B068-8C7E4DF335C2}" type="sibTrans" cxnId="{E3036779-C0C0-4450-A3BA-03C6635393B3}">
      <dgm:prSet/>
      <dgm:spPr/>
      <dgm:t>
        <a:bodyPr/>
        <a:lstStyle/>
        <a:p>
          <a:endParaRPr lang="en-US"/>
        </a:p>
      </dgm:t>
    </dgm:pt>
    <dgm:pt modelId="{F4EF612B-D362-410F-9A0F-58BF8D51F010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Library</a:t>
          </a:r>
          <a:endParaRPr lang="en-US" dirty="0"/>
        </a:p>
      </dgm:t>
    </dgm:pt>
    <dgm:pt modelId="{81CAA3E9-D21A-4721-BD40-8B66A31CC2BB}" type="parTrans" cxnId="{DF9B0039-BED2-4D37-B549-AFEB254168C4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693AE15-0B25-42B6-8566-2F37E3B56F13}" type="sibTrans" cxnId="{DF9B0039-BED2-4D37-B549-AFEB254168C4}">
      <dgm:prSet/>
      <dgm:spPr/>
      <dgm:t>
        <a:bodyPr/>
        <a:lstStyle/>
        <a:p>
          <a:endParaRPr lang="en-US"/>
        </a:p>
      </dgm:t>
    </dgm:pt>
    <dgm:pt modelId="{9E97F09E-B7BF-433E-9D93-AA6D85B34CF1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Mosquito Control</a:t>
          </a:r>
          <a:endParaRPr lang="en-US" dirty="0"/>
        </a:p>
      </dgm:t>
    </dgm:pt>
    <dgm:pt modelId="{562B5B93-9A41-4AC6-A170-E91DACF6E871}" type="parTrans" cxnId="{D5FD2222-B6E8-4799-9504-ABEC13FEF101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D7E7308-7B13-4595-A078-8D4A29086D66}" type="sibTrans" cxnId="{D5FD2222-B6E8-4799-9504-ABEC13FEF101}">
      <dgm:prSet/>
      <dgm:spPr/>
      <dgm:t>
        <a:bodyPr/>
        <a:lstStyle/>
        <a:p>
          <a:endParaRPr lang="en-US"/>
        </a:p>
      </dgm:t>
    </dgm:pt>
    <dgm:pt modelId="{172DE0D3-F969-4643-8451-6622FF50E299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Historical Museum</a:t>
          </a:r>
          <a:endParaRPr lang="en-US" dirty="0"/>
        </a:p>
      </dgm:t>
    </dgm:pt>
    <dgm:pt modelId="{E04E50F1-9C00-4130-9D43-4D8647F2A63D}" type="parTrans" cxnId="{F8DB481B-A631-4207-B368-EE467A6DF942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EF9BB69-ECB2-4827-88D9-AC04B5417A9D}" type="sibTrans" cxnId="{F8DB481B-A631-4207-B368-EE467A6DF942}">
      <dgm:prSet/>
      <dgm:spPr/>
      <dgm:t>
        <a:bodyPr/>
        <a:lstStyle/>
        <a:p>
          <a:endParaRPr lang="en-US"/>
        </a:p>
      </dgm:t>
    </dgm:pt>
    <dgm:pt modelId="{656AF36B-D04D-4511-811A-E0BE16AFE88F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Parks Department</a:t>
          </a:r>
          <a:endParaRPr lang="en-US" dirty="0"/>
        </a:p>
      </dgm:t>
    </dgm:pt>
    <dgm:pt modelId="{9B22756E-0AC2-4DD9-8392-A7EEA5530CE1}" type="parTrans" cxnId="{06A89468-A151-4F95-BE84-66962F92B4F7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CA286C1-DC2A-4949-BB86-48FB0F1BF60A}" type="sibTrans" cxnId="{06A89468-A151-4F95-BE84-66962F92B4F7}">
      <dgm:prSet/>
      <dgm:spPr/>
      <dgm:t>
        <a:bodyPr/>
        <a:lstStyle/>
        <a:p>
          <a:endParaRPr lang="en-US"/>
        </a:p>
      </dgm:t>
    </dgm:pt>
    <dgm:pt modelId="{CD045983-A134-4743-8753-37B60F723345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Information Systems</a:t>
          </a:r>
          <a:endParaRPr lang="en-US" dirty="0"/>
        </a:p>
      </dgm:t>
    </dgm:pt>
    <dgm:pt modelId="{6E2480C5-568B-4592-8973-B720464C7151}" type="parTrans" cxnId="{6540CCE1-9D01-469F-A062-FB9111C914A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A98F94E-6430-45C7-92DC-FF64236A0DBE}" type="sibTrans" cxnId="{6540CCE1-9D01-469F-A062-FB9111C914AD}">
      <dgm:prSet/>
      <dgm:spPr/>
      <dgm:t>
        <a:bodyPr/>
        <a:lstStyle/>
        <a:p>
          <a:endParaRPr lang="en-US"/>
        </a:p>
      </dgm:t>
    </dgm:pt>
    <dgm:pt modelId="{131DCDAE-CD8F-425B-83CE-77B449DB609A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Purchasing Department</a:t>
          </a:r>
          <a:endParaRPr lang="en-US" dirty="0"/>
        </a:p>
      </dgm:t>
    </dgm:pt>
    <dgm:pt modelId="{AFC8733D-CE42-44BE-8C3B-FE29ECDFC988}" type="parTrans" cxnId="{8C2F8FE3-96F2-486F-8BC3-12A4883576F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5065F84-BE84-4D08-98E7-89B6870AF0B9}" type="sibTrans" cxnId="{8C2F8FE3-96F2-486F-8BC3-12A4883576FD}">
      <dgm:prSet/>
      <dgm:spPr/>
      <dgm:t>
        <a:bodyPr/>
        <a:lstStyle/>
        <a:p>
          <a:endParaRPr lang="en-US"/>
        </a:p>
      </dgm:t>
    </dgm:pt>
    <dgm:pt modelId="{D62CDC37-13C2-463E-A70B-CA26BA919DC7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Veteran’s Service</a:t>
          </a:r>
          <a:endParaRPr lang="en-US" dirty="0"/>
        </a:p>
      </dgm:t>
    </dgm:pt>
    <dgm:pt modelId="{E9125615-1F20-4D36-8E58-4BC12603E497}" type="parTrans" cxnId="{658F8463-58CB-42B2-A105-925753ABDC80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13BADA3-26C5-4B6B-9D88-68CB55005E49}" type="sibTrans" cxnId="{658F8463-58CB-42B2-A105-925753ABDC80}">
      <dgm:prSet/>
      <dgm:spPr/>
      <dgm:t>
        <a:bodyPr/>
        <a:lstStyle/>
        <a:p>
          <a:endParaRPr lang="en-US"/>
        </a:p>
      </dgm:t>
    </dgm:pt>
    <dgm:pt modelId="{F195990D-2CB2-4006-949E-78561B712E5C}" type="pres">
      <dgm:prSet presAssocID="{3429E4F2-C059-4875-B286-635EB18FAD4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9C4C0C7-D6D3-47BC-90D0-083BB73766EF}" type="pres">
      <dgm:prSet presAssocID="{22E5BFF2-71E8-4668-AF6D-CE90686715E1}" presName="root" presStyleCnt="0"/>
      <dgm:spPr/>
    </dgm:pt>
    <dgm:pt modelId="{5862D813-8A50-45E8-BCCB-BDAA86668B22}" type="pres">
      <dgm:prSet presAssocID="{22E5BFF2-71E8-4668-AF6D-CE90686715E1}" presName="rootComposite" presStyleCnt="0"/>
      <dgm:spPr/>
    </dgm:pt>
    <dgm:pt modelId="{640B3467-D34C-4982-9E4E-0AA831D37BCC}" type="pres">
      <dgm:prSet presAssocID="{22E5BFF2-71E8-4668-AF6D-CE90686715E1}" presName="rootText" presStyleLbl="node1" presStyleIdx="0" presStyleCnt="2" custScaleX="332948" custScaleY="180746" custLinFactX="-39705" custLinFactNeighborX="-100000" custLinFactNeighborY="-701"/>
      <dgm:spPr/>
      <dgm:t>
        <a:bodyPr/>
        <a:lstStyle/>
        <a:p>
          <a:endParaRPr lang="en-US"/>
        </a:p>
      </dgm:t>
    </dgm:pt>
    <dgm:pt modelId="{DF26932A-1650-4835-91D0-FCEF093B4C50}" type="pres">
      <dgm:prSet presAssocID="{22E5BFF2-71E8-4668-AF6D-CE90686715E1}" presName="rootConnector" presStyleLbl="node1" presStyleIdx="0" presStyleCnt="2"/>
      <dgm:spPr/>
      <dgm:t>
        <a:bodyPr/>
        <a:lstStyle/>
        <a:p>
          <a:endParaRPr lang="en-US"/>
        </a:p>
      </dgm:t>
    </dgm:pt>
    <dgm:pt modelId="{32249275-4873-4FA2-8674-FB95DE6A2D46}" type="pres">
      <dgm:prSet presAssocID="{22E5BFF2-71E8-4668-AF6D-CE90686715E1}" presName="childShape" presStyleCnt="0"/>
      <dgm:spPr/>
    </dgm:pt>
    <dgm:pt modelId="{AD34BE1A-29AB-4321-ACEF-09C3BDCB6170}" type="pres">
      <dgm:prSet presAssocID="{498FEC6C-77F5-447A-B0EA-1E6C2DFA7B7C}" presName="Name13" presStyleLbl="parChTrans1D2" presStyleIdx="0" presStyleCnt="20"/>
      <dgm:spPr/>
      <dgm:t>
        <a:bodyPr/>
        <a:lstStyle/>
        <a:p>
          <a:endParaRPr lang="en-US"/>
        </a:p>
      </dgm:t>
    </dgm:pt>
    <dgm:pt modelId="{A56FFD3B-D500-47B1-AF6C-F45EDDB7C9B1}" type="pres">
      <dgm:prSet presAssocID="{71CFAA7C-F804-467D-8E7F-0CAAAC8A2CE0}" presName="childText" presStyleLbl="bgAcc1" presStyleIdx="0" presStyleCnt="20" custScaleX="380420" custLinFactNeighborX="-66048" custLinFactNeighborY="318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D736A4-BF95-4C38-9512-1FA808016151}" type="pres">
      <dgm:prSet presAssocID="{8F0ACC07-4FEF-4514-86FD-CE2285FB7048}" presName="Name13" presStyleLbl="parChTrans1D2" presStyleIdx="1" presStyleCnt="20"/>
      <dgm:spPr/>
      <dgm:t>
        <a:bodyPr/>
        <a:lstStyle/>
        <a:p>
          <a:endParaRPr lang="en-US"/>
        </a:p>
      </dgm:t>
    </dgm:pt>
    <dgm:pt modelId="{0FD510C3-B080-4E82-9A74-661CB61F8342}" type="pres">
      <dgm:prSet presAssocID="{8A187C6B-ABD4-468A-A23F-2A88146EB59B}" presName="childText" presStyleLbl="bgAcc1" presStyleIdx="1" presStyleCnt="20" custScaleX="380420" custLinFactNeighborX="-66048" custLinFactNeighborY="609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55AA68-6A2C-4B87-850D-31897CBCD823}" type="pres">
      <dgm:prSet presAssocID="{5AD4B9B8-B510-4A8C-B6A0-7311BD443E81}" presName="Name13" presStyleLbl="parChTrans1D2" presStyleIdx="2" presStyleCnt="20"/>
      <dgm:spPr/>
      <dgm:t>
        <a:bodyPr/>
        <a:lstStyle/>
        <a:p>
          <a:endParaRPr lang="en-US"/>
        </a:p>
      </dgm:t>
    </dgm:pt>
    <dgm:pt modelId="{8B365293-F10B-44DA-8BBD-52C35963EF14}" type="pres">
      <dgm:prSet presAssocID="{AEFD7C22-BD50-4D94-973C-D756A1D06C9D}" presName="childText" presStyleLbl="bgAcc1" presStyleIdx="2" presStyleCnt="20" custScaleX="380420" custLinFactNeighborX="-66048" custLinFactNeighborY="918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55AAF-9380-4665-9B8C-B348BC92590C}" type="pres">
      <dgm:prSet presAssocID="{18C328B9-444A-45F0-9E1F-F4F3E547A795}" presName="Name13" presStyleLbl="parChTrans1D2" presStyleIdx="3" presStyleCnt="20"/>
      <dgm:spPr/>
      <dgm:t>
        <a:bodyPr/>
        <a:lstStyle/>
        <a:p>
          <a:endParaRPr lang="en-US"/>
        </a:p>
      </dgm:t>
    </dgm:pt>
    <dgm:pt modelId="{FC6DA170-1290-4827-8EBF-D053C7F49728}" type="pres">
      <dgm:prSet presAssocID="{1E2F93B1-996A-4FF7-8F69-A8328C080FB6}" presName="childText" presStyleLbl="bgAcc1" presStyleIdx="3" presStyleCnt="20" custScaleX="380420" custLinFactY="10839" custLinFactNeighborX="-6004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2BEDA-9906-4AC8-A052-56AF64031464}" type="pres">
      <dgm:prSet presAssocID="{30A32BD8-8DCF-4A68-A33B-B73377938FD9}" presName="root" presStyleCnt="0"/>
      <dgm:spPr/>
    </dgm:pt>
    <dgm:pt modelId="{D21B595A-2FF0-41BA-9E0E-C51F7EF130D0}" type="pres">
      <dgm:prSet presAssocID="{30A32BD8-8DCF-4A68-A33B-B73377938FD9}" presName="rootComposite" presStyleCnt="0"/>
      <dgm:spPr/>
    </dgm:pt>
    <dgm:pt modelId="{FBE7B59C-2077-4953-B097-589FA62B1FDD}" type="pres">
      <dgm:prSet presAssocID="{30A32BD8-8DCF-4A68-A33B-B73377938FD9}" presName="rootText" presStyleLbl="node1" presStyleIdx="1" presStyleCnt="2" custScaleX="426519" custScaleY="180746" custLinFactNeighborX="80821" custLinFactNeighborY="-701"/>
      <dgm:spPr/>
      <dgm:t>
        <a:bodyPr/>
        <a:lstStyle/>
        <a:p>
          <a:endParaRPr lang="en-US"/>
        </a:p>
      </dgm:t>
    </dgm:pt>
    <dgm:pt modelId="{6CA2D949-BF08-4373-9E3B-3DE94357D187}" type="pres">
      <dgm:prSet presAssocID="{30A32BD8-8DCF-4A68-A33B-B73377938FD9}" presName="rootConnector" presStyleLbl="node1" presStyleIdx="1" presStyleCnt="2"/>
      <dgm:spPr/>
      <dgm:t>
        <a:bodyPr/>
        <a:lstStyle/>
        <a:p>
          <a:endParaRPr lang="en-US"/>
        </a:p>
      </dgm:t>
    </dgm:pt>
    <dgm:pt modelId="{4ECA7D1A-A5C5-4E48-916A-C765D6CC2D75}" type="pres">
      <dgm:prSet presAssocID="{30A32BD8-8DCF-4A68-A33B-B73377938FD9}" presName="childShape" presStyleCnt="0"/>
      <dgm:spPr/>
    </dgm:pt>
    <dgm:pt modelId="{950874FA-D833-48ED-9794-2D31D62C0087}" type="pres">
      <dgm:prSet presAssocID="{70F87A58-86AF-40B0-A043-92D99A188B22}" presName="Name13" presStyleLbl="parChTrans1D2" presStyleIdx="4" presStyleCnt="20"/>
      <dgm:spPr/>
      <dgm:t>
        <a:bodyPr/>
        <a:lstStyle/>
        <a:p>
          <a:endParaRPr lang="en-US"/>
        </a:p>
      </dgm:t>
    </dgm:pt>
    <dgm:pt modelId="{AF4673E9-6979-481D-88EE-0298463B74D6}" type="pres">
      <dgm:prSet presAssocID="{5DADD71A-B3E1-421B-BC1A-D8860821CF08}" presName="childText" presStyleLbl="bgAcc1" presStyleIdx="4" presStyleCnt="20" custScaleX="501463" custScaleY="99145" custLinFactX="49017" custLinFactNeighborX="100000" custLinFactNeighborY="17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761A10-6D4E-4641-8295-B9FC9E2F79EB}" type="pres">
      <dgm:prSet presAssocID="{256FFFAA-B6C5-486F-93FB-C680C92603F2}" presName="Name13" presStyleLbl="parChTrans1D2" presStyleIdx="5" presStyleCnt="20"/>
      <dgm:spPr/>
      <dgm:t>
        <a:bodyPr/>
        <a:lstStyle/>
        <a:p>
          <a:endParaRPr lang="en-US"/>
        </a:p>
      </dgm:t>
    </dgm:pt>
    <dgm:pt modelId="{1753B976-927A-4AE5-9FD6-C9C307C1D1B6}" type="pres">
      <dgm:prSet presAssocID="{ACFA014E-4AA6-43D2-9025-7526857DA70C}" presName="childText" presStyleLbl="bgAcc1" presStyleIdx="5" presStyleCnt="20" custScaleX="501463" custScaleY="99145" custLinFactX="15866" custLinFactNeighborX="100000" custLinFactNeighborY="158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ED60EA-ED12-4F8F-AE90-586A230A2946}" type="pres">
      <dgm:prSet presAssocID="{3E480C25-F7EF-4D40-A85A-D6884B632AE8}" presName="Name13" presStyleLbl="parChTrans1D2" presStyleIdx="6" presStyleCnt="20"/>
      <dgm:spPr/>
      <dgm:t>
        <a:bodyPr/>
        <a:lstStyle/>
        <a:p>
          <a:endParaRPr lang="en-US"/>
        </a:p>
      </dgm:t>
    </dgm:pt>
    <dgm:pt modelId="{8380FD1B-3FF0-42F7-BCAD-58E336D261BC}" type="pres">
      <dgm:prSet presAssocID="{09E9CD45-009A-480D-B91B-51D2123436BA}" presName="childText" presStyleLbl="bgAcc1" presStyleIdx="6" presStyleCnt="20" custScaleX="501463" custScaleY="99145" custLinFactX="15866" custLinFactNeighborX="100000" custLinFactNeighborY="69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D1E098-8E3A-47FE-B7FD-D69E234676F4}" type="pres">
      <dgm:prSet presAssocID="{930B470F-1B3F-4693-8638-7578477C5CF0}" presName="Name13" presStyleLbl="parChTrans1D2" presStyleIdx="7" presStyleCnt="20"/>
      <dgm:spPr/>
      <dgm:t>
        <a:bodyPr/>
        <a:lstStyle/>
        <a:p>
          <a:endParaRPr lang="en-US"/>
        </a:p>
      </dgm:t>
    </dgm:pt>
    <dgm:pt modelId="{DAFAD54F-108B-41B0-8758-CCD010133993}" type="pres">
      <dgm:prSet presAssocID="{536805A1-60F3-4D49-B0E5-49005370E247}" presName="childText" presStyleLbl="bgAcc1" presStyleIdx="7" presStyleCnt="20" custScaleX="501463" custScaleY="99145" custLinFactX="15866" custLinFactNeighborX="100000" custLinFactNeighborY="-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4CD93-2683-42BC-BB1B-A573EB03FD12}" type="pres">
      <dgm:prSet presAssocID="{97C44712-6CB3-4B1B-AC48-E855972129AD}" presName="Name13" presStyleLbl="parChTrans1D2" presStyleIdx="8" presStyleCnt="20"/>
      <dgm:spPr/>
      <dgm:t>
        <a:bodyPr/>
        <a:lstStyle/>
        <a:p>
          <a:endParaRPr lang="en-US"/>
        </a:p>
      </dgm:t>
    </dgm:pt>
    <dgm:pt modelId="{35763357-248E-44E3-8EA5-9B9B2ECBA4E9}" type="pres">
      <dgm:prSet presAssocID="{6A780483-0259-49FA-B91B-7D6B43D552B9}" presName="childText" presStyleLbl="bgAcc1" presStyleIdx="8" presStyleCnt="20" custScaleX="501463" custScaleY="99145" custLinFactX="15866" custLinFactNeighborX="100000" custLinFactNeighborY="-107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F70C49-36FF-4DAF-AA7D-3CEC95D12142}" type="pres">
      <dgm:prSet presAssocID="{CBAF9C60-16BA-4A2B-8F31-286B61B33EEB}" presName="Name13" presStyleLbl="parChTrans1D2" presStyleIdx="9" presStyleCnt="20"/>
      <dgm:spPr/>
      <dgm:t>
        <a:bodyPr/>
        <a:lstStyle/>
        <a:p>
          <a:endParaRPr lang="en-US"/>
        </a:p>
      </dgm:t>
    </dgm:pt>
    <dgm:pt modelId="{FE51420C-CE4F-414A-A66A-4033C46374FA}" type="pres">
      <dgm:prSet presAssocID="{D91045D7-A8E8-456F-871A-67A90706A74D}" presName="childText" presStyleLbl="bgAcc1" presStyleIdx="9" presStyleCnt="20" custScaleX="501463" custScaleY="99145" custLinFactX="15866" custLinFactNeighborX="100000" custLinFactNeighborY="-19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9CC1F-19BA-4B78-86F1-E5A718C3FC88}" type="pres">
      <dgm:prSet presAssocID="{3ADED7FA-ADDB-4730-92C5-36B525E51DAC}" presName="Name13" presStyleLbl="parChTrans1D2" presStyleIdx="10" presStyleCnt="20"/>
      <dgm:spPr/>
      <dgm:t>
        <a:bodyPr/>
        <a:lstStyle/>
        <a:p>
          <a:endParaRPr lang="en-US"/>
        </a:p>
      </dgm:t>
    </dgm:pt>
    <dgm:pt modelId="{4EB66362-8865-4415-BA8D-6F7591165F9F}" type="pres">
      <dgm:prSet presAssocID="{6AB1B7B3-82BB-4BA4-BB28-6BA58770F829}" presName="childText" presStyleLbl="bgAcc1" presStyleIdx="10" presStyleCnt="20" custScaleX="501463" custScaleY="99145" custLinFactX="15866" custLinFactNeighborX="100000" custLinFactNeighborY="-284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85820-20B0-4F25-B567-3BE18A57FFF6}" type="pres">
      <dgm:prSet presAssocID="{E04E50F1-9C00-4130-9D43-4D8647F2A63D}" presName="Name13" presStyleLbl="parChTrans1D2" presStyleIdx="11" presStyleCnt="20"/>
      <dgm:spPr/>
      <dgm:t>
        <a:bodyPr/>
        <a:lstStyle/>
        <a:p>
          <a:endParaRPr lang="en-US"/>
        </a:p>
      </dgm:t>
    </dgm:pt>
    <dgm:pt modelId="{6C9C4C72-D17C-4BF6-BE1B-BB8359A89703}" type="pres">
      <dgm:prSet presAssocID="{172DE0D3-F969-4643-8451-6622FF50E299}" presName="childText" presStyleLbl="bgAcc1" presStyleIdx="11" presStyleCnt="20" custScaleX="501463" custScaleY="99145" custLinFactX="15866" custLinFactNeighborX="100000" custLinFactNeighborY="-373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59F89-C9DF-493E-B8BA-DD406160D620}" type="pres">
      <dgm:prSet presAssocID="{98D20D27-421E-4923-8261-70DBAF5EAEAD}" presName="Name13" presStyleLbl="parChTrans1D2" presStyleIdx="12" presStyleCnt="20"/>
      <dgm:spPr/>
      <dgm:t>
        <a:bodyPr/>
        <a:lstStyle/>
        <a:p>
          <a:endParaRPr lang="en-US"/>
        </a:p>
      </dgm:t>
    </dgm:pt>
    <dgm:pt modelId="{5BB9A68B-F7CA-4817-8D5F-45BBC7AF7FD7}" type="pres">
      <dgm:prSet presAssocID="{A58F5DD6-31F0-4CBC-A6A2-DD4EFC0D8FE6}" presName="childText" presStyleLbl="bgAcc1" presStyleIdx="12" presStyleCnt="20" custScaleX="501463" custScaleY="99145" custLinFactX="15866" custLinFactNeighborX="100000" custLinFactNeighborY="-462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D6CD86-E4ED-4A80-80BF-A61F09DE6028}" type="pres">
      <dgm:prSet presAssocID="{6E2480C5-568B-4592-8973-B720464C7151}" presName="Name13" presStyleLbl="parChTrans1D2" presStyleIdx="13" presStyleCnt="20"/>
      <dgm:spPr/>
      <dgm:t>
        <a:bodyPr/>
        <a:lstStyle/>
        <a:p>
          <a:endParaRPr lang="en-US"/>
        </a:p>
      </dgm:t>
    </dgm:pt>
    <dgm:pt modelId="{08E92044-1FBB-40C9-944B-8C8B2F9D162A}" type="pres">
      <dgm:prSet presAssocID="{CD045983-A134-4743-8753-37B60F723345}" presName="childText" presStyleLbl="bgAcc1" presStyleIdx="13" presStyleCnt="20" custScaleX="501463" custScaleY="99145" custLinFactX="15866" custLinFactNeighborX="100000" custLinFactNeighborY="-550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FF61A-9C02-4098-A495-C0BEE11E30E3}" type="pres">
      <dgm:prSet presAssocID="{7E7F6C72-DE78-4E22-B224-F9D2EF119EE4}" presName="Name13" presStyleLbl="parChTrans1D2" presStyleIdx="14" presStyleCnt="20"/>
      <dgm:spPr/>
      <dgm:t>
        <a:bodyPr/>
        <a:lstStyle/>
        <a:p>
          <a:endParaRPr lang="en-US"/>
        </a:p>
      </dgm:t>
    </dgm:pt>
    <dgm:pt modelId="{1658A70A-8F26-4090-933E-382F6B3173FD}" type="pres">
      <dgm:prSet presAssocID="{F13443BC-2B33-4844-B8A7-69AA4124C847}" presName="childText" presStyleLbl="bgAcc1" presStyleIdx="14" presStyleCnt="20" custScaleX="501463" custScaleY="99145" custLinFactX="15866" custLinFactNeighborX="100000" custLinFactNeighborY="-639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B76C6C-AB5E-4488-836F-E9079C8613E5}" type="pres">
      <dgm:prSet presAssocID="{81CAA3E9-D21A-4721-BD40-8B66A31CC2BB}" presName="Name13" presStyleLbl="parChTrans1D2" presStyleIdx="15" presStyleCnt="20"/>
      <dgm:spPr/>
      <dgm:t>
        <a:bodyPr/>
        <a:lstStyle/>
        <a:p>
          <a:endParaRPr lang="en-US"/>
        </a:p>
      </dgm:t>
    </dgm:pt>
    <dgm:pt modelId="{25D032A5-F58E-40B0-827D-A9BDFB82F48A}" type="pres">
      <dgm:prSet presAssocID="{F4EF612B-D362-410F-9A0F-58BF8D51F010}" presName="childText" presStyleLbl="bgAcc1" presStyleIdx="15" presStyleCnt="20" custScaleX="501463" custScaleY="99145" custLinFactX="15866" custLinFactNeighborX="100000" custLinFactNeighborY="-728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D0949B-15CC-442F-A90A-000D58F9DB65}" type="pres">
      <dgm:prSet presAssocID="{562B5B93-9A41-4AC6-A170-E91DACF6E871}" presName="Name13" presStyleLbl="parChTrans1D2" presStyleIdx="16" presStyleCnt="20"/>
      <dgm:spPr/>
      <dgm:t>
        <a:bodyPr/>
        <a:lstStyle/>
        <a:p>
          <a:endParaRPr lang="en-US"/>
        </a:p>
      </dgm:t>
    </dgm:pt>
    <dgm:pt modelId="{7CFB9605-46E0-476F-B5B5-4755E8A3113B}" type="pres">
      <dgm:prSet presAssocID="{9E97F09E-B7BF-433E-9D93-AA6D85B34CF1}" presName="childText" presStyleLbl="bgAcc1" presStyleIdx="16" presStyleCnt="20" custScaleX="501463" custScaleY="99145" custLinFactX="15866" custLinFactNeighborX="100000" custLinFactNeighborY="-816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B3CFC-C11D-43F0-A8E0-66C25EE057EE}" type="pres">
      <dgm:prSet presAssocID="{9B22756E-0AC2-4DD9-8392-A7EEA5530CE1}" presName="Name13" presStyleLbl="parChTrans1D2" presStyleIdx="17" presStyleCnt="20"/>
      <dgm:spPr/>
      <dgm:t>
        <a:bodyPr/>
        <a:lstStyle/>
        <a:p>
          <a:endParaRPr lang="en-US"/>
        </a:p>
      </dgm:t>
    </dgm:pt>
    <dgm:pt modelId="{99613065-9331-49A3-A4EF-C97F0D025968}" type="pres">
      <dgm:prSet presAssocID="{656AF36B-D04D-4511-811A-E0BE16AFE88F}" presName="childText" presStyleLbl="bgAcc1" presStyleIdx="17" presStyleCnt="20" custScaleX="501463" custScaleY="99145" custLinFactX="15866" custLinFactNeighborX="100000" custLinFactNeighborY="-905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DF9C6-E03A-4761-A5B6-0AB4FC4AC5D3}" type="pres">
      <dgm:prSet presAssocID="{AFC8733D-CE42-44BE-8C3B-FE29ECDFC988}" presName="Name13" presStyleLbl="parChTrans1D2" presStyleIdx="18" presStyleCnt="20"/>
      <dgm:spPr/>
      <dgm:t>
        <a:bodyPr/>
        <a:lstStyle/>
        <a:p>
          <a:endParaRPr lang="en-US"/>
        </a:p>
      </dgm:t>
    </dgm:pt>
    <dgm:pt modelId="{37FCEDFF-C827-4709-AEB0-0EA317E9E64B}" type="pres">
      <dgm:prSet presAssocID="{131DCDAE-CD8F-425B-83CE-77B449DB609A}" presName="childText" presStyleLbl="bgAcc1" presStyleIdx="18" presStyleCnt="20" custScaleX="501463" custScaleY="99145" custLinFactX="15866" custLinFactNeighborX="100000" custLinFactNeighborY="-99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7BE74-9965-48C3-8137-E1AD9E972089}" type="pres">
      <dgm:prSet presAssocID="{E9125615-1F20-4D36-8E58-4BC12603E497}" presName="Name13" presStyleLbl="parChTrans1D2" presStyleIdx="19" presStyleCnt="20"/>
      <dgm:spPr/>
      <dgm:t>
        <a:bodyPr/>
        <a:lstStyle/>
        <a:p>
          <a:endParaRPr lang="en-US"/>
        </a:p>
      </dgm:t>
    </dgm:pt>
    <dgm:pt modelId="{6DC95912-B8ED-4CB6-8C7E-F7E3E294C290}" type="pres">
      <dgm:prSet presAssocID="{D62CDC37-13C2-463E-A70B-CA26BA919DC7}" presName="childText" presStyleLbl="bgAcc1" presStyleIdx="19" presStyleCnt="20" custScaleX="501463" custScaleY="99145" custLinFactX="30276" custLinFactY="-8268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3116F2-EFDB-4AF1-8B37-0F0720EE006F}" type="presOf" srcId="{F4EF612B-D362-410F-9A0F-58BF8D51F010}" destId="{25D032A5-F58E-40B0-827D-A9BDFB82F48A}" srcOrd="0" destOrd="0" presId="urn:microsoft.com/office/officeart/2005/8/layout/hierarchy3"/>
    <dgm:cxn modelId="{1D919D5C-DA2C-4179-8472-8AAFEEC02B14}" type="presOf" srcId="{3E480C25-F7EF-4D40-A85A-D6884B632AE8}" destId="{23ED60EA-ED12-4F8F-AE90-586A230A2946}" srcOrd="0" destOrd="0" presId="urn:microsoft.com/office/officeart/2005/8/layout/hierarchy3"/>
    <dgm:cxn modelId="{F8DB481B-A631-4207-B368-EE467A6DF942}" srcId="{30A32BD8-8DCF-4A68-A33B-B73377938FD9}" destId="{172DE0D3-F969-4643-8451-6622FF50E299}" srcOrd="7" destOrd="0" parTransId="{E04E50F1-9C00-4130-9D43-4D8647F2A63D}" sibTransId="{EEF9BB69-ECB2-4827-88D9-AC04B5417A9D}"/>
    <dgm:cxn modelId="{06A53016-49C3-4529-92E3-A037BF5CB78D}" type="presOf" srcId="{562B5B93-9A41-4AC6-A170-E91DACF6E871}" destId="{89D0949B-15CC-442F-A90A-000D58F9DB65}" srcOrd="0" destOrd="0" presId="urn:microsoft.com/office/officeart/2005/8/layout/hierarchy3"/>
    <dgm:cxn modelId="{F4AAB97D-0C46-4EAF-B831-362DD31D7FB7}" type="presOf" srcId="{71CFAA7C-F804-467D-8E7F-0CAAAC8A2CE0}" destId="{A56FFD3B-D500-47B1-AF6C-F45EDDB7C9B1}" srcOrd="0" destOrd="0" presId="urn:microsoft.com/office/officeart/2005/8/layout/hierarchy3"/>
    <dgm:cxn modelId="{85E52112-A792-475A-9510-259D3A1D5900}" type="presOf" srcId="{256FFFAA-B6C5-486F-93FB-C680C92603F2}" destId="{96761A10-6D4E-4641-8295-B9FC9E2F79EB}" srcOrd="0" destOrd="0" presId="urn:microsoft.com/office/officeart/2005/8/layout/hierarchy3"/>
    <dgm:cxn modelId="{52E56C87-55C9-4238-A088-723E7A9FC4AE}" srcId="{22E5BFF2-71E8-4668-AF6D-CE90686715E1}" destId="{8A187C6B-ABD4-468A-A23F-2A88146EB59B}" srcOrd="1" destOrd="0" parTransId="{8F0ACC07-4FEF-4514-86FD-CE2285FB7048}" sibTransId="{6F50E237-202B-4F7A-A8A5-C278451A22D9}"/>
    <dgm:cxn modelId="{7C8A8D71-7D70-43B6-885D-B2F56572DF76}" type="presOf" srcId="{6AB1B7B3-82BB-4BA4-BB28-6BA58770F829}" destId="{4EB66362-8865-4415-BA8D-6F7591165F9F}" srcOrd="0" destOrd="0" presId="urn:microsoft.com/office/officeart/2005/8/layout/hierarchy3"/>
    <dgm:cxn modelId="{55B8D10E-6DE5-4F91-9129-B46640E001CC}" type="presOf" srcId="{5AD4B9B8-B510-4A8C-B6A0-7311BD443E81}" destId="{FD55AA68-6A2C-4B87-850D-31897CBCD823}" srcOrd="0" destOrd="0" presId="urn:microsoft.com/office/officeart/2005/8/layout/hierarchy3"/>
    <dgm:cxn modelId="{311C3441-92AC-433C-B1A1-0DE2F2B64D24}" type="presOf" srcId="{3429E4F2-C059-4875-B286-635EB18FAD4C}" destId="{F195990D-2CB2-4006-949E-78561B712E5C}" srcOrd="0" destOrd="0" presId="urn:microsoft.com/office/officeart/2005/8/layout/hierarchy3"/>
    <dgm:cxn modelId="{848EF94F-12A4-4181-B98D-9F5F78A37CD2}" srcId="{3429E4F2-C059-4875-B286-635EB18FAD4C}" destId="{22E5BFF2-71E8-4668-AF6D-CE90686715E1}" srcOrd="0" destOrd="0" parTransId="{23606620-BAC8-4050-8E0B-32F29B29189D}" sibTransId="{3E3E1CC4-E880-4833-AFD8-C3E19B177AB1}"/>
    <dgm:cxn modelId="{C36FD665-988E-439D-95EF-F00296BC685D}" srcId="{30A32BD8-8DCF-4A68-A33B-B73377938FD9}" destId="{536805A1-60F3-4D49-B0E5-49005370E247}" srcOrd="3" destOrd="0" parTransId="{930B470F-1B3F-4693-8638-7578477C5CF0}" sibTransId="{0CF1BFE8-7193-4E39-9564-7834DC838D94}"/>
    <dgm:cxn modelId="{E3036779-C0C0-4450-A3BA-03C6635393B3}" srcId="{30A32BD8-8DCF-4A68-A33B-B73377938FD9}" destId="{F13443BC-2B33-4844-B8A7-69AA4124C847}" srcOrd="10" destOrd="0" parTransId="{7E7F6C72-DE78-4E22-B224-F9D2EF119EE4}" sibTransId="{5D9D2FD8-B67B-4167-B068-8C7E4DF335C2}"/>
    <dgm:cxn modelId="{01CA4E81-3682-4E65-BAF8-B68B4154497C}" type="presOf" srcId="{30A32BD8-8DCF-4A68-A33B-B73377938FD9}" destId="{FBE7B59C-2077-4953-B097-589FA62B1FDD}" srcOrd="0" destOrd="0" presId="urn:microsoft.com/office/officeart/2005/8/layout/hierarchy3"/>
    <dgm:cxn modelId="{06A89468-A151-4F95-BE84-66962F92B4F7}" srcId="{30A32BD8-8DCF-4A68-A33B-B73377938FD9}" destId="{656AF36B-D04D-4511-811A-E0BE16AFE88F}" srcOrd="13" destOrd="0" parTransId="{9B22756E-0AC2-4DD9-8392-A7EEA5530CE1}" sibTransId="{9CA286C1-DC2A-4949-BB86-48FB0F1BF60A}"/>
    <dgm:cxn modelId="{71B42EFE-7DCC-438E-BCE5-3951DD359ABD}" srcId="{30A32BD8-8DCF-4A68-A33B-B73377938FD9}" destId="{ACFA014E-4AA6-43D2-9025-7526857DA70C}" srcOrd="1" destOrd="0" parTransId="{256FFFAA-B6C5-486F-93FB-C680C92603F2}" sibTransId="{E2456FF8-4ED2-455E-83F8-8F601EC93EA6}"/>
    <dgm:cxn modelId="{32A002AF-082C-4032-8AF6-7FD5A493BE1C}" type="presOf" srcId="{09E9CD45-009A-480D-B91B-51D2123436BA}" destId="{8380FD1B-3FF0-42F7-BCAD-58E336D261BC}" srcOrd="0" destOrd="0" presId="urn:microsoft.com/office/officeart/2005/8/layout/hierarchy3"/>
    <dgm:cxn modelId="{1165814F-727F-419F-B5AD-7D679228280F}" type="presOf" srcId="{AEFD7C22-BD50-4D94-973C-D756A1D06C9D}" destId="{8B365293-F10B-44DA-8BBD-52C35963EF14}" srcOrd="0" destOrd="0" presId="urn:microsoft.com/office/officeart/2005/8/layout/hierarchy3"/>
    <dgm:cxn modelId="{394A0C5D-528B-4AF0-97B0-BE6C2ECE3B3C}" type="presOf" srcId="{30A32BD8-8DCF-4A68-A33B-B73377938FD9}" destId="{6CA2D949-BF08-4373-9E3B-3DE94357D187}" srcOrd="1" destOrd="0" presId="urn:microsoft.com/office/officeart/2005/8/layout/hierarchy3"/>
    <dgm:cxn modelId="{073D88A8-1A5C-4C2D-8858-7945AE0981BE}" srcId="{22E5BFF2-71E8-4668-AF6D-CE90686715E1}" destId="{71CFAA7C-F804-467D-8E7F-0CAAAC8A2CE0}" srcOrd="0" destOrd="0" parTransId="{498FEC6C-77F5-447A-B0EA-1E6C2DFA7B7C}" sibTransId="{EB598E9E-18D9-40D8-B102-B4311E51A9FA}"/>
    <dgm:cxn modelId="{B2346151-BF54-41B8-B22E-9597C4DAA3ED}" type="presOf" srcId="{131DCDAE-CD8F-425B-83CE-77B449DB609A}" destId="{37FCEDFF-C827-4709-AEB0-0EA317E9E64B}" srcOrd="0" destOrd="0" presId="urn:microsoft.com/office/officeart/2005/8/layout/hierarchy3"/>
    <dgm:cxn modelId="{3156EC7E-4021-41EC-92F1-2BD2F8A0B87E}" type="presOf" srcId="{22E5BFF2-71E8-4668-AF6D-CE90686715E1}" destId="{640B3467-D34C-4982-9E4E-0AA831D37BCC}" srcOrd="0" destOrd="0" presId="urn:microsoft.com/office/officeart/2005/8/layout/hierarchy3"/>
    <dgm:cxn modelId="{DB18C081-4BAD-4F81-AA9B-F31722D393B7}" srcId="{30A32BD8-8DCF-4A68-A33B-B73377938FD9}" destId="{6A780483-0259-49FA-B91B-7D6B43D552B9}" srcOrd="4" destOrd="0" parTransId="{97C44712-6CB3-4B1B-AC48-E855972129AD}" sibTransId="{D879BCA9-437C-4078-AAAD-CAD53DF12F65}"/>
    <dgm:cxn modelId="{3B95E176-BE39-4F0C-A6BD-D38FB6A1FB90}" type="presOf" srcId="{22E5BFF2-71E8-4668-AF6D-CE90686715E1}" destId="{DF26932A-1650-4835-91D0-FCEF093B4C50}" srcOrd="1" destOrd="0" presId="urn:microsoft.com/office/officeart/2005/8/layout/hierarchy3"/>
    <dgm:cxn modelId="{8C2F8FE3-96F2-486F-8BC3-12A4883576FD}" srcId="{30A32BD8-8DCF-4A68-A33B-B73377938FD9}" destId="{131DCDAE-CD8F-425B-83CE-77B449DB609A}" srcOrd="14" destOrd="0" parTransId="{AFC8733D-CE42-44BE-8C3B-FE29ECDFC988}" sibTransId="{95065F84-BE84-4D08-98E7-89B6870AF0B9}"/>
    <dgm:cxn modelId="{2E9607DC-DD75-46D6-BE68-29BA2880F52F}" type="presOf" srcId="{1E2F93B1-996A-4FF7-8F69-A8328C080FB6}" destId="{FC6DA170-1290-4827-8EBF-D053C7F49728}" srcOrd="0" destOrd="0" presId="urn:microsoft.com/office/officeart/2005/8/layout/hierarchy3"/>
    <dgm:cxn modelId="{2D40B889-F429-4859-AE8E-E8B257D2BBBB}" type="presOf" srcId="{9B22756E-0AC2-4DD9-8392-A7EEA5530CE1}" destId="{3C9B3CFC-C11D-43F0-A8E0-66C25EE057EE}" srcOrd="0" destOrd="0" presId="urn:microsoft.com/office/officeart/2005/8/layout/hierarchy3"/>
    <dgm:cxn modelId="{B49D04B3-E0D3-45AB-B3C1-4E8FB3D290FA}" type="presOf" srcId="{ACFA014E-4AA6-43D2-9025-7526857DA70C}" destId="{1753B976-927A-4AE5-9FD6-C9C307C1D1B6}" srcOrd="0" destOrd="0" presId="urn:microsoft.com/office/officeart/2005/8/layout/hierarchy3"/>
    <dgm:cxn modelId="{33E430A1-3726-4185-99F9-3116E194281F}" type="presOf" srcId="{8A187C6B-ABD4-468A-A23F-2A88146EB59B}" destId="{0FD510C3-B080-4E82-9A74-661CB61F8342}" srcOrd="0" destOrd="0" presId="urn:microsoft.com/office/officeart/2005/8/layout/hierarchy3"/>
    <dgm:cxn modelId="{FCE08EBC-E266-45A9-BB42-950DC535539D}" type="presOf" srcId="{6E2480C5-568B-4592-8973-B720464C7151}" destId="{F3D6CD86-E4ED-4A80-80BF-A61F09DE6028}" srcOrd="0" destOrd="0" presId="urn:microsoft.com/office/officeart/2005/8/layout/hierarchy3"/>
    <dgm:cxn modelId="{28A1E961-73E1-4E9F-8949-41A683BC89A7}" type="presOf" srcId="{AFC8733D-CE42-44BE-8C3B-FE29ECDFC988}" destId="{FA9DF9C6-E03A-4761-A5B6-0AB4FC4AC5D3}" srcOrd="0" destOrd="0" presId="urn:microsoft.com/office/officeart/2005/8/layout/hierarchy3"/>
    <dgm:cxn modelId="{7D87164C-BE1B-46FC-AE2A-67FEFE1DBE68}" type="presOf" srcId="{7E7F6C72-DE78-4E22-B224-F9D2EF119EE4}" destId="{3A3FF61A-9C02-4098-A495-C0BEE11E30E3}" srcOrd="0" destOrd="0" presId="urn:microsoft.com/office/officeart/2005/8/layout/hierarchy3"/>
    <dgm:cxn modelId="{D5FD2222-B6E8-4799-9504-ABEC13FEF101}" srcId="{30A32BD8-8DCF-4A68-A33B-B73377938FD9}" destId="{9E97F09E-B7BF-433E-9D93-AA6D85B34CF1}" srcOrd="12" destOrd="0" parTransId="{562B5B93-9A41-4AC6-A170-E91DACF6E871}" sibTransId="{BD7E7308-7B13-4595-A078-8D4A29086D66}"/>
    <dgm:cxn modelId="{91B2DBAE-71BE-4382-9965-6AFBF914EE7E}" srcId="{30A32BD8-8DCF-4A68-A33B-B73377938FD9}" destId="{A58F5DD6-31F0-4CBC-A6A2-DD4EFC0D8FE6}" srcOrd="8" destOrd="0" parTransId="{98D20D27-421E-4923-8261-70DBAF5EAEAD}" sibTransId="{93792C58-3DC6-4FE7-86B0-2B8C7557F64D}"/>
    <dgm:cxn modelId="{7252148A-B22E-4F66-B1A6-6B65BB68AC01}" type="presOf" srcId="{A58F5DD6-31F0-4CBC-A6A2-DD4EFC0D8FE6}" destId="{5BB9A68B-F7CA-4817-8D5F-45BBC7AF7FD7}" srcOrd="0" destOrd="0" presId="urn:microsoft.com/office/officeart/2005/8/layout/hierarchy3"/>
    <dgm:cxn modelId="{82ABF9BD-5CA0-4A56-A6D1-A833FC73A131}" type="presOf" srcId="{E04E50F1-9C00-4130-9D43-4D8647F2A63D}" destId="{8C585820-20B0-4F25-B567-3BE18A57FFF6}" srcOrd="0" destOrd="0" presId="urn:microsoft.com/office/officeart/2005/8/layout/hierarchy3"/>
    <dgm:cxn modelId="{65E8EA20-28EC-42B6-8C44-19C00FC30C5E}" srcId="{3429E4F2-C059-4875-B286-635EB18FAD4C}" destId="{30A32BD8-8DCF-4A68-A33B-B73377938FD9}" srcOrd="1" destOrd="0" parTransId="{DC01347A-21BF-4024-BF4A-B438140012EF}" sibTransId="{E8F0BA86-874D-490A-928A-7178DBB57DCA}"/>
    <dgm:cxn modelId="{D61CDBB5-50D9-47DC-97B8-738426A798BC}" type="presOf" srcId="{8F0ACC07-4FEF-4514-86FD-CE2285FB7048}" destId="{F1D736A4-BF95-4C38-9512-1FA808016151}" srcOrd="0" destOrd="0" presId="urn:microsoft.com/office/officeart/2005/8/layout/hierarchy3"/>
    <dgm:cxn modelId="{85797EC3-6E39-418E-99C8-2BC57FAA719D}" srcId="{30A32BD8-8DCF-4A68-A33B-B73377938FD9}" destId="{5DADD71A-B3E1-421B-BC1A-D8860821CF08}" srcOrd="0" destOrd="0" parTransId="{70F87A58-86AF-40B0-A043-92D99A188B22}" sibTransId="{A53CD9B4-0DEF-4709-94CB-DA061246788A}"/>
    <dgm:cxn modelId="{C4F5CF6E-090E-4121-BE1B-C61A85534BB7}" srcId="{22E5BFF2-71E8-4668-AF6D-CE90686715E1}" destId="{1E2F93B1-996A-4FF7-8F69-A8328C080FB6}" srcOrd="3" destOrd="0" parTransId="{18C328B9-444A-45F0-9E1F-F4F3E547A795}" sibTransId="{085725C9-1826-4C66-9407-98E4FE7BEB86}"/>
    <dgm:cxn modelId="{376D1F03-D9A4-4CEF-B234-B930E21EE1A1}" type="presOf" srcId="{98D20D27-421E-4923-8261-70DBAF5EAEAD}" destId="{62A59F89-C9DF-493E-B8BA-DD406160D620}" srcOrd="0" destOrd="0" presId="urn:microsoft.com/office/officeart/2005/8/layout/hierarchy3"/>
    <dgm:cxn modelId="{D76C8FFB-09B8-4AC5-9976-A5D97C628FD6}" srcId="{30A32BD8-8DCF-4A68-A33B-B73377938FD9}" destId="{09E9CD45-009A-480D-B91B-51D2123436BA}" srcOrd="2" destOrd="0" parTransId="{3E480C25-F7EF-4D40-A85A-D6884B632AE8}" sibTransId="{066649DA-8990-401A-9EEA-89FD3A93C132}"/>
    <dgm:cxn modelId="{5ED2F4CE-8BCE-483B-A26F-757CA41C8991}" type="presOf" srcId="{CD045983-A134-4743-8753-37B60F723345}" destId="{08E92044-1FBB-40C9-944B-8C8B2F9D162A}" srcOrd="0" destOrd="0" presId="urn:microsoft.com/office/officeart/2005/8/layout/hierarchy3"/>
    <dgm:cxn modelId="{D27674C0-2129-4F4D-93B2-E9275598500D}" type="presOf" srcId="{70F87A58-86AF-40B0-A043-92D99A188B22}" destId="{950874FA-D833-48ED-9794-2D31D62C0087}" srcOrd="0" destOrd="0" presId="urn:microsoft.com/office/officeart/2005/8/layout/hierarchy3"/>
    <dgm:cxn modelId="{DF9B0039-BED2-4D37-B549-AFEB254168C4}" srcId="{30A32BD8-8DCF-4A68-A33B-B73377938FD9}" destId="{F4EF612B-D362-410F-9A0F-58BF8D51F010}" srcOrd="11" destOrd="0" parTransId="{81CAA3E9-D21A-4721-BD40-8B66A31CC2BB}" sibTransId="{F693AE15-0B25-42B6-8566-2F37E3B56F13}"/>
    <dgm:cxn modelId="{551AE4DD-F865-47E3-B8AF-E968883C870D}" type="presOf" srcId="{9E97F09E-B7BF-433E-9D93-AA6D85B34CF1}" destId="{7CFB9605-46E0-476F-B5B5-4755E8A3113B}" srcOrd="0" destOrd="0" presId="urn:microsoft.com/office/officeart/2005/8/layout/hierarchy3"/>
    <dgm:cxn modelId="{AF8EC9EA-25DD-49DC-A431-BBDDE0269181}" type="presOf" srcId="{CBAF9C60-16BA-4A2B-8F31-286B61B33EEB}" destId="{31F70C49-36FF-4DAF-AA7D-3CEC95D12142}" srcOrd="0" destOrd="0" presId="urn:microsoft.com/office/officeart/2005/8/layout/hierarchy3"/>
    <dgm:cxn modelId="{A4B2674F-1852-42C8-B85C-04B0F8843367}" type="presOf" srcId="{18C328B9-444A-45F0-9E1F-F4F3E547A795}" destId="{7B855AAF-9380-4665-9B8C-B348BC92590C}" srcOrd="0" destOrd="0" presId="urn:microsoft.com/office/officeart/2005/8/layout/hierarchy3"/>
    <dgm:cxn modelId="{20E97272-CE0C-45F8-9885-865C6CB345C0}" type="presOf" srcId="{498FEC6C-77F5-447A-B0EA-1E6C2DFA7B7C}" destId="{AD34BE1A-29AB-4321-ACEF-09C3BDCB6170}" srcOrd="0" destOrd="0" presId="urn:microsoft.com/office/officeart/2005/8/layout/hierarchy3"/>
    <dgm:cxn modelId="{6540CCE1-9D01-469F-A062-FB9111C914AD}" srcId="{30A32BD8-8DCF-4A68-A33B-B73377938FD9}" destId="{CD045983-A134-4743-8753-37B60F723345}" srcOrd="9" destOrd="0" parTransId="{6E2480C5-568B-4592-8973-B720464C7151}" sibTransId="{7A98F94E-6430-45C7-92DC-FF64236A0DBE}"/>
    <dgm:cxn modelId="{036EF147-5BF5-4220-B757-A88C73142679}" type="presOf" srcId="{D91045D7-A8E8-456F-871A-67A90706A74D}" destId="{FE51420C-CE4F-414A-A66A-4033C46374FA}" srcOrd="0" destOrd="0" presId="urn:microsoft.com/office/officeart/2005/8/layout/hierarchy3"/>
    <dgm:cxn modelId="{F230129A-6A51-4FCA-8C14-133FE07B218B}" type="presOf" srcId="{F13443BC-2B33-4844-B8A7-69AA4124C847}" destId="{1658A70A-8F26-4090-933E-382F6B3173FD}" srcOrd="0" destOrd="0" presId="urn:microsoft.com/office/officeart/2005/8/layout/hierarchy3"/>
    <dgm:cxn modelId="{8C2E70E9-BE62-43CF-A050-F099F2C6032B}" srcId="{30A32BD8-8DCF-4A68-A33B-B73377938FD9}" destId="{6AB1B7B3-82BB-4BA4-BB28-6BA58770F829}" srcOrd="6" destOrd="0" parTransId="{3ADED7FA-ADDB-4730-92C5-36B525E51DAC}" sibTransId="{D9FDCBB0-BE3E-48DC-B468-F4773B43F2AE}"/>
    <dgm:cxn modelId="{2A8AB7C4-0E5D-4CA3-89EF-F3A17817BAEA}" type="presOf" srcId="{E9125615-1F20-4D36-8E58-4BC12603E497}" destId="{3027BE74-9965-48C3-8137-E1AD9E972089}" srcOrd="0" destOrd="0" presId="urn:microsoft.com/office/officeart/2005/8/layout/hierarchy3"/>
    <dgm:cxn modelId="{658F8463-58CB-42B2-A105-925753ABDC80}" srcId="{30A32BD8-8DCF-4A68-A33B-B73377938FD9}" destId="{D62CDC37-13C2-463E-A70B-CA26BA919DC7}" srcOrd="15" destOrd="0" parTransId="{E9125615-1F20-4D36-8E58-4BC12603E497}" sibTransId="{413BADA3-26C5-4B6B-9D88-68CB55005E49}"/>
    <dgm:cxn modelId="{87CD535E-3992-41B9-8F94-3C4AC6C913C7}" type="presOf" srcId="{6A780483-0259-49FA-B91B-7D6B43D552B9}" destId="{35763357-248E-44E3-8EA5-9B9B2ECBA4E9}" srcOrd="0" destOrd="0" presId="urn:microsoft.com/office/officeart/2005/8/layout/hierarchy3"/>
    <dgm:cxn modelId="{2E951362-0218-494A-95A9-43FB53E83915}" type="presOf" srcId="{930B470F-1B3F-4693-8638-7578477C5CF0}" destId="{8CD1E098-8E3A-47FE-B7FD-D69E234676F4}" srcOrd="0" destOrd="0" presId="urn:microsoft.com/office/officeart/2005/8/layout/hierarchy3"/>
    <dgm:cxn modelId="{1E7351BD-183B-405E-A8FE-D7BA2C53659A}" type="presOf" srcId="{3ADED7FA-ADDB-4730-92C5-36B525E51DAC}" destId="{FDA9CC1F-19BA-4B78-86F1-E5A718C3FC88}" srcOrd="0" destOrd="0" presId="urn:microsoft.com/office/officeart/2005/8/layout/hierarchy3"/>
    <dgm:cxn modelId="{01BC2521-8FD3-4F9D-A054-791556494E65}" type="presOf" srcId="{5DADD71A-B3E1-421B-BC1A-D8860821CF08}" destId="{AF4673E9-6979-481D-88EE-0298463B74D6}" srcOrd="0" destOrd="0" presId="urn:microsoft.com/office/officeart/2005/8/layout/hierarchy3"/>
    <dgm:cxn modelId="{FF7E9B72-C619-4B44-BF29-337EBEC3E623}" type="presOf" srcId="{D62CDC37-13C2-463E-A70B-CA26BA919DC7}" destId="{6DC95912-B8ED-4CB6-8C7E-F7E3E294C290}" srcOrd="0" destOrd="0" presId="urn:microsoft.com/office/officeart/2005/8/layout/hierarchy3"/>
    <dgm:cxn modelId="{01577F9A-3AF8-4ED0-9161-905C2AAA32B1}" type="presOf" srcId="{97C44712-6CB3-4B1B-AC48-E855972129AD}" destId="{DF74CD93-2683-42BC-BB1B-A573EB03FD12}" srcOrd="0" destOrd="0" presId="urn:microsoft.com/office/officeart/2005/8/layout/hierarchy3"/>
    <dgm:cxn modelId="{0281186C-1972-42FB-B4AE-C854592FAA4D}" type="presOf" srcId="{172DE0D3-F969-4643-8451-6622FF50E299}" destId="{6C9C4C72-D17C-4BF6-BE1B-BB8359A89703}" srcOrd="0" destOrd="0" presId="urn:microsoft.com/office/officeart/2005/8/layout/hierarchy3"/>
    <dgm:cxn modelId="{1EB30953-FD57-4F98-88AC-0CB165F3F5F6}" type="presOf" srcId="{656AF36B-D04D-4511-811A-E0BE16AFE88F}" destId="{99613065-9331-49A3-A4EF-C97F0D025968}" srcOrd="0" destOrd="0" presId="urn:microsoft.com/office/officeart/2005/8/layout/hierarchy3"/>
    <dgm:cxn modelId="{C328349B-478F-4D97-8768-4400E35D4819}" srcId="{22E5BFF2-71E8-4668-AF6D-CE90686715E1}" destId="{AEFD7C22-BD50-4D94-973C-D756A1D06C9D}" srcOrd="2" destOrd="0" parTransId="{5AD4B9B8-B510-4A8C-B6A0-7311BD443E81}" sibTransId="{66BE6261-D1D9-4E54-9862-F4B365E914C1}"/>
    <dgm:cxn modelId="{EA9E48CA-379F-4199-A1B0-B9C1CB9D902D}" type="presOf" srcId="{81CAA3E9-D21A-4721-BD40-8B66A31CC2BB}" destId="{4FB76C6C-AB5E-4488-836F-E9079C8613E5}" srcOrd="0" destOrd="0" presId="urn:microsoft.com/office/officeart/2005/8/layout/hierarchy3"/>
    <dgm:cxn modelId="{67358C5F-260B-4FA9-8EF2-B3C86CDFABAB}" type="presOf" srcId="{536805A1-60F3-4D49-B0E5-49005370E247}" destId="{DAFAD54F-108B-41B0-8758-CCD010133993}" srcOrd="0" destOrd="0" presId="urn:microsoft.com/office/officeart/2005/8/layout/hierarchy3"/>
    <dgm:cxn modelId="{04D3E9ED-E159-4A6F-AF9C-DFBFF25E8198}" srcId="{30A32BD8-8DCF-4A68-A33B-B73377938FD9}" destId="{D91045D7-A8E8-456F-871A-67A90706A74D}" srcOrd="5" destOrd="0" parTransId="{CBAF9C60-16BA-4A2B-8F31-286B61B33EEB}" sibTransId="{71ACDC41-6E6F-4040-B54D-F41B943FDF5B}"/>
    <dgm:cxn modelId="{2B83C7B2-A000-4E3B-8BB3-8E1959068B9F}" type="presParOf" srcId="{F195990D-2CB2-4006-949E-78561B712E5C}" destId="{69C4C0C7-D6D3-47BC-90D0-083BB73766EF}" srcOrd="0" destOrd="0" presId="urn:microsoft.com/office/officeart/2005/8/layout/hierarchy3"/>
    <dgm:cxn modelId="{9894F6BB-1D7B-47D1-BE0B-9CD678DA4E50}" type="presParOf" srcId="{69C4C0C7-D6D3-47BC-90D0-083BB73766EF}" destId="{5862D813-8A50-45E8-BCCB-BDAA86668B22}" srcOrd="0" destOrd="0" presId="urn:microsoft.com/office/officeart/2005/8/layout/hierarchy3"/>
    <dgm:cxn modelId="{017D23BD-E747-43A4-BF05-B5DDAE84B6EC}" type="presParOf" srcId="{5862D813-8A50-45E8-BCCB-BDAA86668B22}" destId="{640B3467-D34C-4982-9E4E-0AA831D37BCC}" srcOrd="0" destOrd="0" presId="urn:microsoft.com/office/officeart/2005/8/layout/hierarchy3"/>
    <dgm:cxn modelId="{2E5C85E5-BEA7-4EAC-BC28-D876C59826C1}" type="presParOf" srcId="{5862D813-8A50-45E8-BCCB-BDAA86668B22}" destId="{DF26932A-1650-4835-91D0-FCEF093B4C50}" srcOrd="1" destOrd="0" presId="urn:microsoft.com/office/officeart/2005/8/layout/hierarchy3"/>
    <dgm:cxn modelId="{34B3AEC7-DF68-4366-B9D9-78127C68295B}" type="presParOf" srcId="{69C4C0C7-D6D3-47BC-90D0-083BB73766EF}" destId="{32249275-4873-4FA2-8674-FB95DE6A2D46}" srcOrd="1" destOrd="0" presId="urn:microsoft.com/office/officeart/2005/8/layout/hierarchy3"/>
    <dgm:cxn modelId="{D8AB7226-203F-4A3B-8DB0-7BE48A7999E1}" type="presParOf" srcId="{32249275-4873-4FA2-8674-FB95DE6A2D46}" destId="{AD34BE1A-29AB-4321-ACEF-09C3BDCB6170}" srcOrd="0" destOrd="0" presId="urn:microsoft.com/office/officeart/2005/8/layout/hierarchy3"/>
    <dgm:cxn modelId="{AB5D2346-2AB7-4A12-9CE4-F35FBF2684A0}" type="presParOf" srcId="{32249275-4873-4FA2-8674-FB95DE6A2D46}" destId="{A56FFD3B-D500-47B1-AF6C-F45EDDB7C9B1}" srcOrd="1" destOrd="0" presId="urn:microsoft.com/office/officeart/2005/8/layout/hierarchy3"/>
    <dgm:cxn modelId="{BC998F78-4229-4AA7-B1C4-D74579037E07}" type="presParOf" srcId="{32249275-4873-4FA2-8674-FB95DE6A2D46}" destId="{F1D736A4-BF95-4C38-9512-1FA808016151}" srcOrd="2" destOrd="0" presId="urn:microsoft.com/office/officeart/2005/8/layout/hierarchy3"/>
    <dgm:cxn modelId="{B58EE91C-75B3-4796-ABF4-76C22BBC7200}" type="presParOf" srcId="{32249275-4873-4FA2-8674-FB95DE6A2D46}" destId="{0FD510C3-B080-4E82-9A74-661CB61F8342}" srcOrd="3" destOrd="0" presId="urn:microsoft.com/office/officeart/2005/8/layout/hierarchy3"/>
    <dgm:cxn modelId="{80DC1185-BE13-4A44-867E-210ED7C981C8}" type="presParOf" srcId="{32249275-4873-4FA2-8674-FB95DE6A2D46}" destId="{FD55AA68-6A2C-4B87-850D-31897CBCD823}" srcOrd="4" destOrd="0" presId="urn:microsoft.com/office/officeart/2005/8/layout/hierarchy3"/>
    <dgm:cxn modelId="{F5B25AFF-FE65-4C64-93E7-01E10957A3BD}" type="presParOf" srcId="{32249275-4873-4FA2-8674-FB95DE6A2D46}" destId="{8B365293-F10B-44DA-8BBD-52C35963EF14}" srcOrd="5" destOrd="0" presId="urn:microsoft.com/office/officeart/2005/8/layout/hierarchy3"/>
    <dgm:cxn modelId="{50293A88-9A43-455A-9142-5036EC3E8406}" type="presParOf" srcId="{32249275-4873-4FA2-8674-FB95DE6A2D46}" destId="{7B855AAF-9380-4665-9B8C-B348BC92590C}" srcOrd="6" destOrd="0" presId="urn:microsoft.com/office/officeart/2005/8/layout/hierarchy3"/>
    <dgm:cxn modelId="{6065CE98-1FD9-49E2-8EC6-9B5475A9DE10}" type="presParOf" srcId="{32249275-4873-4FA2-8674-FB95DE6A2D46}" destId="{FC6DA170-1290-4827-8EBF-D053C7F49728}" srcOrd="7" destOrd="0" presId="urn:microsoft.com/office/officeart/2005/8/layout/hierarchy3"/>
    <dgm:cxn modelId="{D5518622-1F3C-4FF9-A24A-2B00F7C56535}" type="presParOf" srcId="{F195990D-2CB2-4006-949E-78561B712E5C}" destId="{7152BEDA-9906-4AC8-A052-56AF64031464}" srcOrd="1" destOrd="0" presId="urn:microsoft.com/office/officeart/2005/8/layout/hierarchy3"/>
    <dgm:cxn modelId="{73EC8A4A-F04B-451F-8D5D-317DF889ACB4}" type="presParOf" srcId="{7152BEDA-9906-4AC8-A052-56AF64031464}" destId="{D21B595A-2FF0-41BA-9E0E-C51F7EF130D0}" srcOrd="0" destOrd="0" presId="urn:microsoft.com/office/officeart/2005/8/layout/hierarchy3"/>
    <dgm:cxn modelId="{F53848A7-EEF2-49AA-A9BB-5B7A855400B2}" type="presParOf" srcId="{D21B595A-2FF0-41BA-9E0E-C51F7EF130D0}" destId="{FBE7B59C-2077-4953-B097-589FA62B1FDD}" srcOrd="0" destOrd="0" presId="urn:microsoft.com/office/officeart/2005/8/layout/hierarchy3"/>
    <dgm:cxn modelId="{F826A8AB-1F0E-4C4E-A027-AB39279F0FF2}" type="presParOf" srcId="{D21B595A-2FF0-41BA-9E0E-C51F7EF130D0}" destId="{6CA2D949-BF08-4373-9E3B-3DE94357D187}" srcOrd="1" destOrd="0" presId="urn:microsoft.com/office/officeart/2005/8/layout/hierarchy3"/>
    <dgm:cxn modelId="{BDD5E219-4720-4F57-97E3-9CE4DA30D332}" type="presParOf" srcId="{7152BEDA-9906-4AC8-A052-56AF64031464}" destId="{4ECA7D1A-A5C5-4E48-916A-C765D6CC2D75}" srcOrd="1" destOrd="0" presId="urn:microsoft.com/office/officeart/2005/8/layout/hierarchy3"/>
    <dgm:cxn modelId="{A2762B29-5472-4A08-81D2-069A472FEF78}" type="presParOf" srcId="{4ECA7D1A-A5C5-4E48-916A-C765D6CC2D75}" destId="{950874FA-D833-48ED-9794-2D31D62C0087}" srcOrd="0" destOrd="0" presId="urn:microsoft.com/office/officeart/2005/8/layout/hierarchy3"/>
    <dgm:cxn modelId="{F3588F0F-C404-4A3B-9473-69F7DAE80289}" type="presParOf" srcId="{4ECA7D1A-A5C5-4E48-916A-C765D6CC2D75}" destId="{AF4673E9-6979-481D-88EE-0298463B74D6}" srcOrd="1" destOrd="0" presId="urn:microsoft.com/office/officeart/2005/8/layout/hierarchy3"/>
    <dgm:cxn modelId="{A2CED143-E8F3-4A35-8488-9DB44B406543}" type="presParOf" srcId="{4ECA7D1A-A5C5-4E48-916A-C765D6CC2D75}" destId="{96761A10-6D4E-4641-8295-B9FC9E2F79EB}" srcOrd="2" destOrd="0" presId="urn:microsoft.com/office/officeart/2005/8/layout/hierarchy3"/>
    <dgm:cxn modelId="{0E8DF446-6455-4CA8-9FD0-6E19EFBF8004}" type="presParOf" srcId="{4ECA7D1A-A5C5-4E48-916A-C765D6CC2D75}" destId="{1753B976-927A-4AE5-9FD6-C9C307C1D1B6}" srcOrd="3" destOrd="0" presId="urn:microsoft.com/office/officeart/2005/8/layout/hierarchy3"/>
    <dgm:cxn modelId="{74EB559D-F24E-4F13-9175-24D550BD3679}" type="presParOf" srcId="{4ECA7D1A-A5C5-4E48-916A-C765D6CC2D75}" destId="{23ED60EA-ED12-4F8F-AE90-586A230A2946}" srcOrd="4" destOrd="0" presId="urn:microsoft.com/office/officeart/2005/8/layout/hierarchy3"/>
    <dgm:cxn modelId="{59FB7D48-AC48-4EE0-BCC7-715E2E75C014}" type="presParOf" srcId="{4ECA7D1A-A5C5-4E48-916A-C765D6CC2D75}" destId="{8380FD1B-3FF0-42F7-BCAD-58E336D261BC}" srcOrd="5" destOrd="0" presId="urn:microsoft.com/office/officeart/2005/8/layout/hierarchy3"/>
    <dgm:cxn modelId="{9B195B4E-F72F-4E1C-B47A-55C793AFD849}" type="presParOf" srcId="{4ECA7D1A-A5C5-4E48-916A-C765D6CC2D75}" destId="{8CD1E098-8E3A-47FE-B7FD-D69E234676F4}" srcOrd="6" destOrd="0" presId="urn:microsoft.com/office/officeart/2005/8/layout/hierarchy3"/>
    <dgm:cxn modelId="{10E8EF30-9CCC-4D7A-B18B-2017197EF1EB}" type="presParOf" srcId="{4ECA7D1A-A5C5-4E48-916A-C765D6CC2D75}" destId="{DAFAD54F-108B-41B0-8758-CCD010133993}" srcOrd="7" destOrd="0" presId="urn:microsoft.com/office/officeart/2005/8/layout/hierarchy3"/>
    <dgm:cxn modelId="{2823609E-55E5-4E7E-B008-49BAC6EFB298}" type="presParOf" srcId="{4ECA7D1A-A5C5-4E48-916A-C765D6CC2D75}" destId="{DF74CD93-2683-42BC-BB1B-A573EB03FD12}" srcOrd="8" destOrd="0" presId="urn:microsoft.com/office/officeart/2005/8/layout/hierarchy3"/>
    <dgm:cxn modelId="{664BA23D-5674-48A3-86EF-2CAEB6E5F2E3}" type="presParOf" srcId="{4ECA7D1A-A5C5-4E48-916A-C765D6CC2D75}" destId="{35763357-248E-44E3-8EA5-9B9B2ECBA4E9}" srcOrd="9" destOrd="0" presId="urn:microsoft.com/office/officeart/2005/8/layout/hierarchy3"/>
    <dgm:cxn modelId="{150C216A-E3D9-44EE-AC53-8FA7968EBA58}" type="presParOf" srcId="{4ECA7D1A-A5C5-4E48-916A-C765D6CC2D75}" destId="{31F70C49-36FF-4DAF-AA7D-3CEC95D12142}" srcOrd="10" destOrd="0" presId="urn:microsoft.com/office/officeart/2005/8/layout/hierarchy3"/>
    <dgm:cxn modelId="{8A1D8DD1-16F7-41F8-AEED-60D888590BAF}" type="presParOf" srcId="{4ECA7D1A-A5C5-4E48-916A-C765D6CC2D75}" destId="{FE51420C-CE4F-414A-A66A-4033C46374FA}" srcOrd="11" destOrd="0" presId="urn:microsoft.com/office/officeart/2005/8/layout/hierarchy3"/>
    <dgm:cxn modelId="{38A8A5A9-E3E4-4405-A7A8-FCB82E19B484}" type="presParOf" srcId="{4ECA7D1A-A5C5-4E48-916A-C765D6CC2D75}" destId="{FDA9CC1F-19BA-4B78-86F1-E5A718C3FC88}" srcOrd="12" destOrd="0" presId="urn:microsoft.com/office/officeart/2005/8/layout/hierarchy3"/>
    <dgm:cxn modelId="{E52049B0-6565-4841-B3AC-D1327AF341CF}" type="presParOf" srcId="{4ECA7D1A-A5C5-4E48-916A-C765D6CC2D75}" destId="{4EB66362-8865-4415-BA8D-6F7591165F9F}" srcOrd="13" destOrd="0" presId="urn:microsoft.com/office/officeart/2005/8/layout/hierarchy3"/>
    <dgm:cxn modelId="{43387A84-6CC7-440D-9463-ACD2E4E6F49A}" type="presParOf" srcId="{4ECA7D1A-A5C5-4E48-916A-C765D6CC2D75}" destId="{8C585820-20B0-4F25-B567-3BE18A57FFF6}" srcOrd="14" destOrd="0" presId="urn:microsoft.com/office/officeart/2005/8/layout/hierarchy3"/>
    <dgm:cxn modelId="{2675ACE7-39DF-4BD5-85AE-30E173C4873A}" type="presParOf" srcId="{4ECA7D1A-A5C5-4E48-916A-C765D6CC2D75}" destId="{6C9C4C72-D17C-4BF6-BE1B-BB8359A89703}" srcOrd="15" destOrd="0" presId="urn:microsoft.com/office/officeart/2005/8/layout/hierarchy3"/>
    <dgm:cxn modelId="{FFA64720-D5A1-438B-9024-B27F91133832}" type="presParOf" srcId="{4ECA7D1A-A5C5-4E48-916A-C765D6CC2D75}" destId="{62A59F89-C9DF-493E-B8BA-DD406160D620}" srcOrd="16" destOrd="0" presId="urn:microsoft.com/office/officeart/2005/8/layout/hierarchy3"/>
    <dgm:cxn modelId="{139EB1C0-9E98-49F6-9162-AB837F4A8107}" type="presParOf" srcId="{4ECA7D1A-A5C5-4E48-916A-C765D6CC2D75}" destId="{5BB9A68B-F7CA-4817-8D5F-45BBC7AF7FD7}" srcOrd="17" destOrd="0" presId="urn:microsoft.com/office/officeart/2005/8/layout/hierarchy3"/>
    <dgm:cxn modelId="{BD89A9DC-B0AD-4DFD-8CDF-B30C9C62D921}" type="presParOf" srcId="{4ECA7D1A-A5C5-4E48-916A-C765D6CC2D75}" destId="{F3D6CD86-E4ED-4A80-80BF-A61F09DE6028}" srcOrd="18" destOrd="0" presId="urn:microsoft.com/office/officeart/2005/8/layout/hierarchy3"/>
    <dgm:cxn modelId="{D11C1C88-8A60-4B66-990A-3410898C76FC}" type="presParOf" srcId="{4ECA7D1A-A5C5-4E48-916A-C765D6CC2D75}" destId="{08E92044-1FBB-40C9-944B-8C8B2F9D162A}" srcOrd="19" destOrd="0" presId="urn:microsoft.com/office/officeart/2005/8/layout/hierarchy3"/>
    <dgm:cxn modelId="{A7DBBB8F-658B-4F53-9C3B-01FA62421BD3}" type="presParOf" srcId="{4ECA7D1A-A5C5-4E48-916A-C765D6CC2D75}" destId="{3A3FF61A-9C02-4098-A495-C0BEE11E30E3}" srcOrd="20" destOrd="0" presId="urn:microsoft.com/office/officeart/2005/8/layout/hierarchy3"/>
    <dgm:cxn modelId="{B3A2FB0F-44A2-4ECB-A66F-9F14CFFF90C2}" type="presParOf" srcId="{4ECA7D1A-A5C5-4E48-916A-C765D6CC2D75}" destId="{1658A70A-8F26-4090-933E-382F6B3173FD}" srcOrd="21" destOrd="0" presId="urn:microsoft.com/office/officeart/2005/8/layout/hierarchy3"/>
    <dgm:cxn modelId="{84FA815C-5AA7-4214-B680-7756A80EA144}" type="presParOf" srcId="{4ECA7D1A-A5C5-4E48-916A-C765D6CC2D75}" destId="{4FB76C6C-AB5E-4488-836F-E9079C8613E5}" srcOrd="22" destOrd="0" presId="urn:microsoft.com/office/officeart/2005/8/layout/hierarchy3"/>
    <dgm:cxn modelId="{33E7BF61-5718-40A2-93CD-EB9408F5483B}" type="presParOf" srcId="{4ECA7D1A-A5C5-4E48-916A-C765D6CC2D75}" destId="{25D032A5-F58E-40B0-827D-A9BDFB82F48A}" srcOrd="23" destOrd="0" presId="urn:microsoft.com/office/officeart/2005/8/layout/hierarchy3"/>
    <dgm:cxn modelId="{F1884447-3CB1-479D-8408-6A09C748BED4}" type="presParOf" srcId="{4ECA7D1A-A5C5-4E48-916A-C765D6CC2D75}" destId="{89D0949B-15CC-442F-A90A-000D58F9DB65}" srcOrd="24" destOrd="0" presId="urn:microsoft.com/office/officeart/2005/8/layout/hierarchy3"/>
    <dgm:cxn modelId="{1DE29045-EBC4-4844-926B-74041886BB20}" type="presParOf" srcId="{4ECA7D1A-A5C5-4E48-916A-C765D6CC2D75}" destId="{7CFB9605-46E0-476F-B5B5-4755E8A3113B}" srcOrd="25" destOrd="0" presId="urn:microsoft.com/office/officeart/2005/8/layout/hierarchy3"/>
    <dgm:cxn modelId="{3E334FB9-2012-4AF8-B7F5-A94B7E1CAA1E}" type="presParOf" srcId="{4ECA7D1A-A5C5-4E48-916A-C765D6CC2D75}" destId="{3C9B3CFC-C11D-43F0-A8E0-66C25EE057EE}" srcOrd="26" destOrd="0" presId="urn:microsoft.com/office/officeart/2005/8/layout/hierarchy3"/>
    <dgm:cxn modelId="{3D903A67-727A-439C-AD5A-C6BB08858D5D}" type="presParOf" srcId="{4ECA7D1A-A5C5-4E48-916A-C765D6CC2D75}" destId="{99613065-9331-49A3-A4EF-C97F0D025968}" srcOrd="27" destOrd="0" presId="urn:microsoft.com/office/officeart/2005/8/layout/hierarchy3"/>
    <dgm:cxn modelId="{F2A71F27-F8CD-4B02-94D8-03D5ED43F091}" type="presParOf" srcId="{4ECA7D1A-A5C5-4E48-916A-C765D6CC2D75}" destId="{FA9DF9C6-E03A-4761-A5B6-0AB4FC4AC5D3}" srcOrd="28" destOrd="0" presId="urn:microsoft.com/office/officeart/2005/8/layout/hierarchy3"/>
    <dgm:cxn modelId="{B9635576-06AE-43DC-92B8-B3A9A2EAC068}" type="presParOf" srcId="{4ECA7D1A-A5C5-4E48-916A-C765D6CC2D75}" destId="{37FCEDFF-C827-4709-AEB0-0EA317E9E64B}" srcOrd="29" destOrd="0" presId="urn:microsoft.com/office/officeart/2005/8/layout/hierarchy3"/>
    <dgm:cxn modelId="{43D567AF-5CB3-4E80-BF44-16C983BA01C5}" type="presParOf" srcId="{4ECA7D1A-A5C5-4E48-916A-C765D6CC2D75}" destId="{3027BE74-9965-48C3-8137-E1AD9E972089}" srcOrd="30" destOrd="0" presId="urn:microsoft.com/office/officeart/2005/8/layout/hierarchy3"/>
    <dgm:cxn modelId="{06F86CC9-56E6-4C64-A887-CD1563FB605D}" type="presParOf" srcId="{4ECA7D1A-A5C5-4E48-916A-C765D6CC2D75}" destId="{6DC95912-B8ED-4CB6-8C7E-F7E3E294C290}" srcOrd="3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B3467-D34C-4982-9E4E-0AA831D37BCC}">
      <dsp:nvSpPr>
        <dsp:cNvPr id="0" name=""/>
        <dsp:cNvSpPr/>
      </dsp:nvSpPr>
      <dsp:spPr>
        <a:xfrm>
          <a:off x="0" y="0"/>
          <a:ext cx="2200804" cy="597370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1" kern="1200" dirty="0" smtClean="0"/>
            <a:t>County Judge</a:t>
          </a:r>
          <a:endParaRPr lang="en-US" sz="2300" b="1" i="1" kern="1200" dirty="0"/>
        </a:p>
      </dsp:txBody>
      <dsp:txXfrm>
        <a:off x="17496" y="17496"/>
        <a:ext cx="2165812" cy="562378"/>
      </dsp:txXfrm>
    </dsp:sp>
    <dsp:sp modelId="{AD34BE1A-29AB-4321-ACEF-09C3BDCB6170}">
      <dsp:nvSpPr>
        <dsp:cNvPr id="0" name=""/>
        <dsp:cNvSpPr/>
      </dsp:nvSpPr>
      <dsp:spPr>
        <a:xfrm>
          <a:off x="220080" y="597370"/>
          <a:ext cx="357796" cy="353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597"/>
              </a:lnTo>
              <a:lnTo>
                <a:pt x="357796" y="35359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6FFD3B-D500-47B1-AF6C-F45EDDB7C9B1}">
      <dsp:nvSpPr>
        <dsp:cNvPr id="0" name=""/>
        <dsp:cNvSpPr/>
      </dsp:nvSpPr>
      <dsp:spPr>
        <a:xfrm>
          <a:off x="577876" y="785716"/>
          <a:ext cx="2011677" cy="330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Emergency Management</a:t>
          </a:r>
          <a:endParaRPr lang="en-US" sz="1200" kern="1200" dirty="0"/>
        </a:p>
      </dsp:txBody>
      <dsp:txXfrm>
        <a:off x="587556" y="795396"/>
        <a:ext cx="1992317" cy="311142"/>
      </dsp:txXfrm>
    </dsp:sp>
    <dsp:sp modelId="{F1D736A4-BF95-4C38-9512-1FA808016151}">
      <dsp:nvSpPr>
        <dsp:cNvPr id="0" name=""/>
        <dsp:cNvSpPr/>
      </dsp:nvSpPr>
      <dsp:spPr>
        <a:xfrm>
          <a:off x="220080" y="597370"/>
          <a:ext cx="357796" cy="862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826"/>
              </a:lnTo>
              <a:lnTo>
                <a:pt x="357796" y="86282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D510C3-B080-4E82-9A74-661CB61F8342}">
      <dsp:nvSpPr>
        <dsp:cNvPr id="0" name=""/>
        <dsp:cNvSpPr/>
      </dsp:nvSpPr>
      <dsp:spPr>
        <a:xfrm>
          <a:off x="577876" y="1294945"/>
          <a:ext cx="2011677" cy="330502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Fire Marshal</a:t>
          </a:r>
          <a:endParaRPr lang="en-US" sz="1200" kern="1200" dirty="0"/>
        </a:p>
      </dsp:txBody>
      <dsp:txXfrm>
        <a:off x="587556" y="1304625"/>
        <a:ext cx="1992317" cy="311142"/>
      </dsp:txXfrm>
    </dsp:sp>
    <dsp:sp modelId="{FD55AA68-6A2C-4B87-850D-31897CBCD823}">
      <dsp:nvSpPr>
        <dsp:cNvPr id="0" name=""/>
        <dsp:cNvSpPr/>
      </dsp:nvSpPr>
      <dsp:spPr>
        <a:xfrm>
          <a:off x="220080" y="597370"/>
          <a:ext cx="357796" cy="1378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8132"/>
              </a:lnTo>
              <a:lnTo>
                <a:pt x="357796" y="137813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65293-F10B-44DA-8BBD-52C35963EF14}">
      <dsp:nvSpPr>
        <dsp:cNvPr id="0" name=""/>
        <dsp:cNvSpPr/>
      </dsp:nvSpPr>
      <dsp:spPr>
        <a:xfrm>
          <a:off x="577876" y="1810252"/>
          <a:ext cx="2011677" cy="330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Public Information</a:t>
          </a:r>
          <a:endParaRPr lang="en-US" sz="1200" kern="1200" dirty="0"/>
        </a:p>
      </dsp:txBody>
      <dsp:txXfrm>
        <a:off x="587556" y="1819932"/>
        <a:ext cx="1992317" cy="311142"/>
      </dsp:txXfrm>
    </dsp:sp>
    <dsp:sp modelId="{7B855AAF-9380-4665-9B8C-B348BC92590C}">
      <dsp:nvSpPr>
        <dsp:cNvPr id="0" name=""/>
        <dsp:cNvSpPr/>
      </dsp:nvSpPr>
      <dsp:spPr>
        <a:xfrm>
          <a:off x="220080" y="597370"/>
          <a:ext cx="389519" cy="1853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3881"/>
              </a:lnTo>
              <a:lnTo>
                <a:pt x="389519" y="185388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DA170-1290-4827-8EBF-D053C7F49728}">
      <dsp:nvSpPr>
        <dsp:cNvPr id="0" name=""/>
        <dsp:cNvSpPr/>
      </dsp:nvSpPr>
      <dsp:spPr>
        <a:xfrm>
          <a:off x="609599" y="2286000"/>
          <a:ext cx="2011677" cy="330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Safety </a:t>
          </a:r>
          <a:endParaRPr lang="en-US" sz="1200" kern="1200" dirty="0"/>
        </a:p>
      </dsp:txBody>
      <dsp:txXfrm>
        <a:off x="619279" y="2295680"/>
        <a:ext cx="1992317" cy="311142"/>
      </dsp:txXfrm>
    </dsp:sp>
    <dsp:sp modelId="{FBE7B59C-2077-4953-B097-589FA62B1FDD}">
      <dsp:nvSpPr>
        <dsp:cNvPr id="0" name=""/>
        <dsp:cNvSpPr/>
      </dsp:nvSpPr>
      <dsp:spPr>
        <a:xfrm>
          <a:off x="3387268" y="0"/>
          <a:ext cx="2819314" cy="597370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1" kern="1200" dirty="0" smtClean="0"/>
            <a:t>Commissioners’ Court</a:t>
          </a:r>
          <a:endParaRPr lang="en-US" sz="2300" b="1" i="1" kern="1200" dirty="0"/>
        </a:p>
      </dsp:txBody>
      <dsp:txXfrm>
        <a:off x="3404764" y="17496"/>
        <a:ext cx="2784322" cy="562378"/>
      </dsp:txXfrm>
    </dsp:sp>
    <dsp:sp modelId="{950874FA-D833-48ED-9794-2D31D62C0087}">
      <dsp:nvSpPr>
        <dsp:cNvPr id="0" name=""/>
        <dsp:cNvSpPr/>
      </dsp:nvSpPr>
      <dsp:spPr>
        <a:xfrm>
          <a:off x="3669199" y="597370"/>
          <a:ext cx="234680" cy="303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276"/>
              </a:lnTo>
              <a:lnTo>
                <a:pt x="234680" y="30327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673E9-6979-481D-88EE-0298463B74D6}">
      <dsp:nvSpPr>
        <dsp:cNvPr id="0" name=""/>
        <dsp:cNvSpPr/>
      </dsp:nvSpPr>
      <dsp:spPr>
        <a:xfrm>
          <a:off x="3903880" y="736808"/>
          <a:ext cx="2651758" cy="327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Airport</a:t>
          </a:r>
          <a:endParaRPr lang="en-US" sz="1300" kern="1200" dirty="0"/>
        </a:p>
      </dsp:txBody>
      <dsp:txXfrm>
        <a:off x="3913477" y="746405"/>
        <a:ext cx="2632564" cy="308482"/>
      </dsp:txXfrm>
    </dsp:sp>
    <dsp:sp modelId="{96761A10-6D4E-4641-8295-B9FC9E2F79EB}">
      <dsp:nvSpPr>
        <dsp:cNvPr id="0" name=""/>
        <dsp:cNvSpPr/>
      </dsp:nvSpPr>
      <dsp:spPr>
        <a:xfrm>
          <a:off x="3669199" y="597370"/>
          <a:ext cx="234680" cy="709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9467"/>
              </a:lnTo>
              <a:lnTo>
                <a:pt x="234680" y="70946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53B976-927A-4AE5-9FD6-C9C307C1D1B6}">
      <dsp:nvSpPr>
        <dsp:cNvPr id="0" name=""/>
        <dsp:cNvSpPr/>
      </dsp:nvSpPr>
      <dsp:spPr>
        <a:xfrm>
          <a:off x="3903880" y="1142999"/>
          <a:ext cx="2651758" cy="327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Ag Extension</a:t>
          </a:r>
          <a:endParaRPr lang="en-US" sz="1300" kern="1200" dirty="0"/>
        </a:p>
      </dsp:txBody>
      <dsp:txXfrm>
        <a:off x="3913477" y="1152596"/>
        <a:ext cx="2632564" cy="308482"/>
      </dsp:txXfrm>
    </dsp:sp>
    <dsp:sp modelId="{23ED60EA-ED12-4F8F-AE90-586A230A2946}">
      <dsp:nvSpPr>
        <dsp:cNvPr id="0" name=""/>
        <dsp:cNvSpPr/>
      </dsp:nvSpPr>
      <dsp:spPr>
        <a:xfrm>
          <a:off x="3669199" y="597370"/>
          <a:ext cx="234680" cy="1090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0468"/>
              </a:lnTo>
              <a:lnTo>
                <a:pt x="234680" y="109046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80FD1B-3FF0-42F7-BCAD-58E336D261BC}">
      <dsp:nvSpPr>
        <dsp:cNvPr id="0" name=""/>
        <dsp:cNvSpPr/>
      </dsp:nvSpPr>
      <dsp:spPr>
        <a:xfrm>
          <a:off x="3903880" y="1524000"/>
          <a:ext cx="2651758" cy="327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Community Development &amp; Welfare</a:t>
          </a:r>
          <a:endParaRPr lang="en-US" sz="1300" kern="1200" dirty="0"/>
        </a:p>
      </dsp:txBody>
      <dsp:txXfrm>
        <a:off x="3913477" y="1533597"/>
        <a:ext cx="2632564" cy="308482"/>
      </dsp:txXfrm>
    </dsp:sp>
    <dsp:sp modelId="{8CD1E098-8E3A-47FE-B7FD-D69E234676F4}">
      <dsp:nvSpPr>
        <dsp:cNvPr id="0" name=""/>
        <dsp:cNvSpPr/>
      </dsp:nvSpPr>
      <dsp:spPr>
        <a:xfrm>
          <a:off x="3669199" y="597370"/>
          <a:ext cx="234680" cy="1471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1468"/>
              </a:lnTo>
              <a:lnTo>
                <a:pt x="234680" y="147146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AD54F-108B-41B0-8758-CCD010133993}">
      <dsp:nvSpPr>
        <dsp:cNvPr id="0" name=""/>
        <dsp:cNvSpPr/>
      </dsp:nvSpPr>
      <dsp:spPr>
        <a:xfrm>
          <a:off x="3903880" y="1905000"/>
          <a:ext cx="2651758" cy="327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Engineering</a:t>
          </a:r>
          <a:endParaRPr lang="en-US" sz="1300" kern="1200" dirty="0"/>
        </a:p>
      </dsp:txBody>
      <dsp:txXfrm>
        <a:off x="3913477" y="1914597"/>
        <a:ext cx="2632564" cy="308482"/>
      </dsp:txXfrm>
    </dsp:sp>
    <dsp:sp modelId="{DF74CD93-2683-42BC-BB1B-A573EB03FD12}">
      <dsp:nvSpPr>
        <dsp:cNvPr id="0" name=""/>
        <dsp:cNvSpPr/>
      </dsp:nvSpPr>
      <dsp:spPr>
        <a:xfrm>
          <a:off x="3669199" y="597370"/>
          <a:ext cx="234680" cy="1852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2468"/>
              </a:lnTo>
              <a:lnTo>
                <a:pt x="234680" y="185246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63357-248E-44E3-8EA5-9B9B2ECBA4E9}">
      <dsp:nvSpPr>
        <dsp:cNvPr id="0" name=""/>
        <dsp:cNvSpPr/>
      </dsp:nvSpPr>
      <dsp:spPr>
        <a:xfrm>
          <a:off x="3903880" y="2286000"/>
          <a:ext cx="2651758" cy="327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Facilities Management &amp; Planning</a:t>
          </a:r>
          <a:endParaRPr lang="en-US" sz="1300" kern="1200" dirty="0"/>
        </a:p>
      </dsp:txBody>
      <dsp:txXfrm>
        <a:off x="3913477" y="2295597"/>
        <a:ext cx="2632564" cy="308482"/>
      </dsp:txXfrm>
    </dsp:sp>
    <dsp:sp modelId="{31F70C49-36FF-4DAF-AA7D-3CEC95D12142}">
      <dsp:nvSpPr>
        <dsp:cNvPr id="0" name=""/>
        <dsp:cNvSpPr/>
      </dsp:nvSpPr>
      <dsp:spPr>
        <a:xfrm>
          <a:off x="3669199" y="597370"/>
          <a:ext cx="234680" cy="2233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3469"/>
              </a:lnTo>
              <a:lnTo>
                <a:pt x="234680" y="223346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1420C-CE4F-414A-A66A-4033C46374FA}">
      <dsp:nvSpPr>
        <dsp:cNvPr id="0" name=""/>
        <dsp:cNvSpPr/>
      </dsp:nvSpPr>
      <dsp:spPr>
        <a:xfrm>
          <a:off x="3903880" y="2667001"/>
          <a:ext cx="2651758" cy="327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Guardianship</a:t>
          </a:r>
          <a:endParaRPr lang="en-US" sz="1300" kern="1200" dirty="0"/>
        </a:p>
      </dsp:txBody>
      <dsp:txXfrm>
        <a:off x="3913477" y="2676598"/>
        <a:ext cx="2632564" cy="308482"/>
      </dsp:txXfrm>
    </dsp:sp>
    <dsp:sp modelId="{FDA9CC1F-19BA-4B78-86F1-E5A718C3FC88}">
      <dsp:nvSpPr>
        <dsp:cNvPr id="0" name=""/>
        <dsp:cNvSpPr/>
      </dsp:nvSpPr>
      <dsp:spPr>
        <a:xfrm>
          <a:off x="3669199" y="597370"/>
          <a:ext cx="234680" cy="2614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4469"/>
              </a:lnTo>
              <a:lnTo>
                <a:pt x="234680" y="261446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66362-8865-4415-BA8D-6F7591165F9F}">
      <dsp:nvSpPr>
        <dsp:cNvPr id="0" name=""/>
        <dsp:cNvSpPr/>
      </dsp:nvSpPr>
      <dsp:spPr>
        <a:xfrm>
          <a:off x="3903880" y="3048001"/>
          <a:ext cx="2651758" cy="327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Health Department</a:t>
          </a:r>
          <a:endParaRPr lang="en-US" sz="1300" kern="1200" dirty="0"/>
        </a:p>
      </dsp:txBody>
      <dsp:txXfrm>
        <a:off x="3913477" y="3057598"/>
        <a:ext cx="2632564" cy="308482"/>
      </dsp:txXfrm>
    </dsp:sp>
    <dsp:sp modelId="{8C585820-20B0-4F25-B567-3BE18A57FFF6}">
      <dsp:nvSpPr>
        <dsp:cNvPr id="0" name=""/>
        <dsp:cNvSpPr/>
      </dsp:nvSpPr>
      <dsp:spPr>
        <a:xfrm>
          <a:off x="3669199" y="597370"/>
          <a:ext cx="234680" cy="2995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5469"/>
              </a:lnTo>
              <a:lnTo>
                <a:pt x="234680" y="299546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9C4C72-D17C-4BF6-BE1B-BB8359A89703}">
      <dsp:nvSpPr>
        <dsp:cNvPr id="0" name=""/>
        <dsp:cNvSpPr/>
      </dsp:nvSpPr>
      <dsp:spPr>
        <a:xfrm>
          <a:off x="3903880" y="3429001"/>
          <a:ext cx="2651758" cy="327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Historical Museum</a:t>
          </a:r>
          <a:endParaRPr lang="en-US" sz="1300" kern="1200" dirty="0"/>
        </a:p>
      </dsp:txBody>
      <dsp:txXfrm>
        <a:off x="3913477" y="3438598"/>
        <a:ext cx="2632564" cy="308482"/>
      </dsp:txXfrm>
    </dsp:sp>
    <dsp:sp modelId="{62A59F89-C9DF-493E-B8BA-DD406160D620}">
      <dsp:nvSpPr>
        <dsp:cNvPr id="0" name=""/>
        <dsp:cNvSpPr/>
      </dsp:nvSpPr>
      <dsp:spPr>
        <a:xfrm>
          <a:off x="3669199" y="597370"/>
          <a:ext cx="234680" cy="3376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6470"/>
              </a:lnTo>
              <a:lnTo>
                <a:pt x="234680" y="337647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9A68B-F7CA-4817-8D5F-45BBC7AF7FD7}">
      <dsp:nvSpPr>
        <dsp:cNvPr id="0" name=""/>
        <dsp:cNvSpPr/>
      </dsp:nvSpPr>
      <dsp:spPr>
        <a:xfrm>
          <a:off x="3903880" y="3810002"/>
          <a:ext cx="2651758" cy="327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Human Resources</a:t>
          </a:r>
          <a:endParaRPr lang="en-US" sz="1300" kern="1200" dirty="0"/>
        </a:p>
      </dsp:txBody>
      <dsp:txXfrm>
        <a:off x="3913477" y="3819599"/>
        <a:ext cx="2632564" cy="308482"/>
      </dsp:txXfrm>
    </dsp:sp>
    <dsp:sp modelId="{F3D6CD86-E4ED-4A80-80BF-A61F09DE6028}">
      <dsp:nvSpPr>
        <dsp:cNvPr id="0" name=""/>
        <dsp:cNvSpPr/>
      </dsp:nvSpPr>
      <dsp:spPr>
        <a:xfrm>
          <a:off x="3669199" y="597370"/>
          <a:ext cx="234680" cy="3757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7467"/>
              </a:lnTo>
              <a:lnTo>
                <a:pt x="234680" y="375746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92044-1FBB-40C9-944B-8C8B2F9D162A}">
      <dsp:nvSpPr>
        <dsp:cNvPr id="0" name=""/>
        <dsp:cNvSpPr/>
      </dsp:nvSpPr>
      <dsp:spPr>
        <a:xfrm>
          <a:off x="3903880" y="4190999"/>
          <a:ext cx="2651758" cy="327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Information Systems</a:t>
          </a:r>
          <a:endParaRPr lang="en-US" sz="1300" kern="1200" dirty="0"/>
        </a:p>
      </dsp:txBody>
      <dsp:txXfrm>
        <a:off x="3913477" y="4200596"/>
        <a:ext cx="2632564" cy="308482"/>
      </dsp:txXfrm>
    </dsp:sp>
    <dsp:sp modelId="{3A3FF61A-9C02-4098-A495-C0BEE11E30E3}">
      <dsp:nvSpPr>
        <dsp:cNvPr id="0" name=""/>
        <dsp:cNvSpPr/>
      </dsp:nvSpPr>
      <dsp:spPr>
        <a:xfrm>
          <a:off x="3669199" y="597370"/>
          <a:ext cx="234680" cy="4138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8467"/>
              </a:lnTo>
              <a:lnTo>
                <a:pt x="234680" y="413846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8A70A-8F26-4090-933E-382F6B3173FD}">
      <dsp:nvSpPr>
        <dsp:cNvPr id="0" name=""/>
        <dsp:cNvSpPr/>
      </dsp:nvSpPr>
      <dsp:spPr>
        <a:xfrm>
          <a:off x="3903880" y="4571999"/>
          <a:ext cx="2651758" cy="327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Juvenile Detention</a:t>
          </a:r>
          <a:endParaRPr lang="en-US" sz="1300" kern="1200" dirty="0"/>
        </a:p>
      </dsp:txBody>
      <dsp:txXfrm>
        <a:off x="3913477" y="4581596"/>
        <a:ext cx="2632564" cy="308482"/>
      </dsp:txXfrm>
    </dsp:sp>
    <dsp:sp modelId="{4FB76C6C-AB5E-4488-836F-E9079C8613E5}">
      <dsp:nvSpPr>
        <dsp:cNvPr id="0" name=""/>
        <dsp:cNvSpPr/>
      </dsp:nvSpPr>
      <dsp:spPr>
        <a:xfrm>
          <a:off x="3669199" y="597370"/>
          <a:ext cx="234680" cy="4519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9467"/>
              </a:lnTo>
              <a:lnTo>
                <a:pt x="234680" y="451946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032A5-F58E-40B0-827D-A9BDFB82F48A}">
      <dsp:nvSpPr>
        <dsp:cNvPr id="0" name=""/>
        <dsp:cNvSpPr/>
      </dsp:nvSpPr>
      <dsp:spPr>
        <a:xfrm>
          <a:off x="3903880" y="4952999"/>
          <a:ext cx="2651758" cy="327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Library</a:t>
          </a:r>
          <a:endParaRPr lang="en-US" sz="1300" kern="1200" dirty="0"/>
        </a:p>
      </dsp:txBody>
      <dsp:txXfrm>
        <a:off x="3913477" y="4962596"/>
        <a:ext cx="2632564" cy="308482"/>
      </dsp:txXfrm>
    </dsp:sp>
    <dsp:sp modelId="{89D0949B-15CC-442F-A90A-000D58F9DB65}">
      <dsp:nvSpPr>
        <dsp:cNvPr id="0" name=""/>
        <dsp:cNvSpPr/>
      </dsp:nvSpPr>
      <dsp:spPr>
        <a:xfrm>
          <a:off x="3669199" y="597370"/>
          <a:ext cx="234680" cy="4900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0468"/>
              </a:lnTo>
              <a:lnTo>
                <a:pt x="234680" y="490046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FB9605-46E0-476F-B5B5-4755E8A3113B}">
      <dsp:nvSpPr>
        <dsp:cNvPr id="0" name=""/>
        <dsp:cNvSpPr/>
      </dsp:nvSpPr>
      <dsp:spPr>
        <a:xfrm>
          <a:off x="3903880" y="5334000"/>
          <a:ext cx="2651758" cy="327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Mosquito Control</a:t>
          </a:r>
          <a:endParaRPr lang="en-US" sz="1300" kern="1200" dirty="0"/>
        </a:p>
      </dsp:txBody>
      <dsp:txXfrm>
        <a:off x="3913477" y="5343597"/>
        <a:ext cx="2632564" cy="308482"/>
      </dsp:txXfrm>
    </dsp:sp>
    <dsp:sp modelId="{3C9B3CFC-C11D-43F0-A8E0-66C25EE057EE}">
      <dsp:nvSpPr>
        <dsp:cNvPr id="0" name=""/>
        <dsp:cNvSpPr/>
      </dsp:nvSpPr>
      <dsp:spPr>
        <a:xfrm>
          <a:off x="3669199" y="597370"/>
          <a:ext cx="234680" cy="5281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81468"/>
              </a:lnTo>
              <a:lnTo>
                <a:pt x="234680" y="528146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13065-9331-49A3-A4EF-C97F0D025968}">
      <dsp:nvSpPr>
        <dsp:cNvPr id="0" name=""/>
        <dsp:cNvSpPr/>
      </dsp:nvSpPr>
      <dsp:spPr>
        <a:xfrm>
          <a:off x="3903880" y="5715000"/>
          <a:ext cx="2651758" cy="327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Parks Department</a:t>
          </a:r>
          <a:endParaRPr lang="en-US" sz="1300" kern="1200" dirty="0"/>
        </a:p>
      </dsp:txBody>
      <dsp:txXfrm>
        <a:off x="3913477" y="5724597"/>
        <a:ext cx="2632564" cy="308482"/>
      </dsp:txXfrm>
    </dsp:sp>
    <dsp:sp modelId="{FA9DF9C6-E03A-4761-A5B6-0AB4FC4AC5D3}">
      <dsp:nvSpPr>
        <dsp:cNvPr id="0" name=""/>
        <dsp:cNvSpPr/>
      </dsp:nvSpPr>
      <dsp:spPr>
        <a:xfrm>
          <a:off x="3669199" y="597370"/>
          <a:ext cx="234680" cy="5662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2468"/>
              </a:lnTo>
              <a:lnTo>
                <a:pt x="234680" y="566246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CEDFF-C827-4709-AEB0-0EA317E9E64B}">
      <dsp:nvSpPr>
        <dsp:cNvPr id="0" name=""/>
        <dsp:cNvSpPr/>
      </dsp:nvSpPr>
      <dsp:spPr>
        <a:xfrm>
          <a:off x="3903880" y="6096000"/>
          <a:ext cx="2651758" cy="327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Purchasing Department</a:t>
          </a:r>
          <a:endParaRPr lang="en-US" sz="1300" kern="1200" dirty="0"/>
        </a:p>
      </dsp:txBody>
      <dsp:txXfrm>
        <a:off x="3913477" y="6105597"/>
        <a:ext cx="2632564" cy="308482"/>
      </dsp:txXfrm>
    </dsp:sp>
    <dsp:sp modelId="{3027BE74-9965-48C3-8137-E1AD9E972089}">
      <dsp:nvSpPr>
        <dsp:cNvPr id="0" name=""/>
        <dsp:cNvSpPr/>
      </dsp:nvSpPr>
      <dsp:spPr>
        <a:xfrm>
          <a:off x="3669199" y="597370"/>
          <a:ext cx="234680" cy="6043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3469"/>
              </a:lnTo>
              <a:lnTo>
                <a:pt x="234680" y="604346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C95912-B8ED-4CB6-8C7E-F7E3E294C290}">
      <dsp:nvSpPr>
        <dsp:cNvPr id="0" name=""/>
        <dsp:cNvSpPr/>
      </dsp:nvSpPr>
      <dsp:spPr>
        <a:xfrm>
          <a:off x="3903880" y="6477001"/>
          <a:ext cx="2651758" cy="327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Veteran’s Service</a:t>
          </a:r>
          <a:endParaRPr lang="en-US" sz="1300" kern="1200" dirty="0"/>
        </a:p>
      </dsp:txBody>
      <dsp:txXfrm>
        <a:off x="3913477" y="6486598"/>
        <a:ext cx="2632564" cy="308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7A11-B908-4C65-AA6F-51B6A5A2BE69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D0CE-4C0F-4847-B4EB-C767E7FC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7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7A11-B908-4C65-AA6F-51B6A5A2BE69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D0CE-4C0F-4847-B4EB-C767E7FC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2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7A11-B908-4C65-AA6F-51B6A5A2BE69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D0CE-4C0F-4847-B4EB-C767E7FC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6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7A11-B908-4C65-AA6F-51B6A5A2BE69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D0CE-4C0F-4847-B4EB-C767E7FC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7A11-B908-4C65-AA6F-51B6A5A2BE69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D0CE-4C0F-4847-B4EB-C767E7FC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5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7A11-B908-4C65-AA6F-51B6A5A2BE69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D0CE-4C0F-4847-B4EB-C767E7FC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6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7A11-B908-4C65-AA6F-51B6A5A2BE69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D0CE-4C0F-4847-B4EB-C767E7FC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5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7A11-B908-4C65-AA6F-51B6A5A2BE69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D0CE-4C0F-4847-B4EB-C767E7FC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2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7A11-B908-4C65-AA6F-51B6A5A2BE69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D0CE-4C0F-4847-B4EB-C767E7FC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4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7A11-B908-4C65-AA6F-51B6A5A2BE69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D0CE-4C0F-4847-B4EB-C767E7FC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4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7A11-B908-4C65-AA6F-51B6A5A2BE69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D0CE-4C0F-4847-B4EB-C767E7FC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4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E7A11-B908-4C65-AA6F-51B6A5A2BE69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9D0CE-4C0F-4847-B4EB-C767E7FC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7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63011"/>
            <a:ext cx="6172200" cy="1524000"/>
          </a:xfrm>
        </p:spPr>
        <p:txBody>
          <a:bodyPr/>
          <a:lstStyle/>
          <a:p>
            <a:r>
              <a:rPr lang="en-US" b="1" i="1" dirty="0" smtClean="0"/>
              <a:t>County Organization Chart</a:t>
            </a:r>
            <a:endParaRPr lang="en-US" b="1" i="1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70941906"/>
              </p:ext>
            </p:extLst>
          </p:nvPr>
        </p:nvGraphicFramePr>
        <p:xfrm>
          <a:off x="152401" y="1828800"/>
          <a:ext cx="6555639" cy="716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0" y="1676400"/>
            <a:ext cx="6858000" cy="0"/>
          </a:xfrm>
          <a:prstGeom prst="line">
            <a:avLst/>
          </a:prstGeom>
          <a:ln w="22225" cap="rnd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62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County Organization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Organization Chart</dc:title>
  <dc:creator>cjudge-sharon</dc:creator>
  <cp:lastModifiedBy>cjudge-sharon</cp:lastModifiedBy>
  <cp:revision>1</cp:revision>
  <dcterms:created xsi:type="dcterms:W3CDTF">2016-01-08T18:24:26Z</dcterms:created>
  <dcterms:modified xsi:type="dcterms:W3CDTF">2016-01-08T18:25:33Z</dcterms:modified>
</cp:coreProperties>
</file>